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329" r:id="rId3"/>
    <p:sldId id="331" r:id="rId4"/>
    <p:sldId id="332" r:id="rId5"/>
    <p:sldId id="330" r:id="rId6"/>
    <p:sldId id="333" r:id="rId7"/>
    <p:sldId id="334" r:id="rId8"/>
    <p:sldId id="335" r:id="rId9"/>
    <p:sldId id="336" r:id="rId10"/>
    <p:sldId id="33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B811A9-A28F-8252-4E49-E375B21CFAB2}" v="5" dt="2024-05-16T15:28:08.314"/>
    <p1510:client id="{13C89C0B-4659-3D2B-A845-B7503C62C9A9}" v="1433" dt="2024-05-16T13:33:31.222"/>
    <p1510:client id="{7C8F2724-2D7C-B456-6CBD-45E584BC13EB}" v="1376" dt="2024-05-16T14:14:42.191"/>
    <p1510:client id="{8016CBC9-CC3B-DEA2-2E85-47920D82989D}" v="347" dt="2024-05-16T22:41:30.616"/>
    <p1510:client id="{D7D3E60C-5766-C27D-EAD4-15415E4915CE}" v="1" dt="2024-05-16T17:05:34.9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vekost, Kasey" userId="S::khavekost@brickergraydon.com::66c556e9-476c-4e33-83a4-e678f939b713" providerId="AD" clId="Web-{8016CBC9-CC3B-DEA2-2E85-47920D82989D}"/>
    <pc:docChg chg="modSld">
      <pc:chgData name="Havekost, Kasey" userId="S::khavekost@brickergraydon.com::66c556e9-476c-4e33-83a4-e678f939b713" providerId="AD" clId="Web-{8016CBC9-CC3B-DEA2-2E85-47920D82989D}" dt="2024-05-16T22:41:30.616" v="310" actId="1076"/>
      <pc:docMkLst>
        <pc:docMk/>
      </pc:docMkLst>
      <pc:sldChg chg="modSp">
        <pc:chgData name="Havekost, Kasey" userId="S::khavekost@brickergraydon.com::66c556e9-476c-4e33-83a4-e678f939b713" providerId="AD" clId="Web-{8016CBC9-CC3B-DEA2-2E85-47920D82989D}" dt="2024-05-16T22:31:36.603" v="110" actId="20577"/>
        <pc:sldMkLst>
          <pc:docMk/>
          <pc:sldMk cId="2157354533" sldId="334"/>
        </pc:sldMkLst>
        <pc:spChg chg="mod">
          <ac:chgData name="Havekost, Kasey" userId="S::khavekost@brickergraydon.com::66c556e9-476c-4e33-83a4-e678f939b713" providerId="AD" clId="Web-{8016CBC9-CC3B-DEA2-2E85-47920D82989D}" dt="2024-05-16T22:31:36.603" v="110" actId="20577"/>
          <ac:spMkLst>
            <pc:docMk/>
            <pc:sldMk cId="2157354533" sldId="334"/>
            <ac:spMk id="2" creationId="{1BE25F95-6D1F-BCD5-E3F4-F47E7A4026C0}"/>
          </ac:spMkLst>
        </pc:spChg>
      </pc:sldChg>
      <pc:sldChg chg="addSp delSp modSp">
        <pc:chgData name="Havekost, Kasey" userId="S::khavekost@brickergraydon.com::66c556e9-476c-4e33-83a4-e678f939b713" providerId="AD" clId="Web-{8016CBC9-CC3B-DEA2-2E85-47920D82989D}" dt="2024-05-16T22:41:30.616" v="310" actId="1076"/>
        <pc:sldMkLst>
          <pc:docMk/>
          <pc:sldMk cId="4281179269" sldId="337"/>
        </pc:sldMkLst>
        <pc:spChg chg="mod">
          <ac:chgData name="Havekost, Kasey" userId="S::khavekost@brickergraydon.com::66c556e9-476c-4e33-83a4-e678f939b713" providerId="AD" clId="Web-{8016CBC9-CC3B-DEA2-2E85-47920D82989D}" dt="2024-05-16T22:40:38.570" v="293" actId="14100"/>
          <ac:spMkLst>
            <pc:docMk/>
            <pc:sldMk cId="4281179269" sldId="337"/>
            <ac:spMk id="2" creationId="{1BE25F95-6D1F-BCD5-E3F4-F47E7A4026C0}"/>
          </ac:spMkLst>
        </pc:spChg>
        <pc:spChg chg="add del mod">
          <ac:chgData name="Havekost, Kasey" userId="S::khavekost@brickergraydon.com::66c556e9-476c-4e33-83a4-e678f939b713" providerId="AD" clId="Web-{8016CBC9-CC3B-DEA2-2E85-47920D82989D}" dt="2024-05-16T22:41:27.616" v="309" actId="1076"/>
          <ac:spMkLst>
            <pc:docMk/>
            <pc:sldMk cId="4281179269" sldId="337"/>
            <ac:spMk id="4" creationId="{8DE2CA34-AC0D-E74C-9C25-22CFB36A0DB2}"/>
          </ac:spMkLst>
        </pc:spChg>
        <pc:spChg chg="add mod">
          <ac:chgData name="Havekost, Kasey" userId="S::khavekost@brickergraydon.com::66c556e9-476c-4e33-83a4-e678f939b713" providerId="AD" clId="Web-{8016CBC9-CC3B-DEA2-2E85-47920D82989D}" dt="2024-05-16T22:41:30.616" v="310" actId="1076"/>
          <ac:spMkLst>
            <pc:docMk/>
            <pc:sldMk cId="4281179269" sldId="337"/>
            <ac:spMk id="5" creationId="{4F7A682E-0634-AD2A-A3A9-ED31AB6B1F04}"/>
          </ac:spMkLst>
        </pc:spChg>
      </pc:sldChg>
    </pc:docChg>
  </pc:docChgLst>
  <pc:docChgLst>
    <pc:chgData name="Butcher, Erin" userId="S::ebutcher@brickergraydon.com::31889480-d401-426b-a209-37436796028b" providerId="AD" clId="Web-{13C89C0B-4659-3D2B-A845-B7503C62C9A9}"/>
    <pc:docChg chg="addSld delSld modSld">
      <pc:chgData name="Butcher, Erin" userId="S::ebutcher@brickergraydon.com::31889480-d401-426b-a209-37436796028b" providerId="AD" clId="Web-{13C89C0B-4659-3D2B-A845-B7503C62C9A9}" dt="2024-05-16T13:33:31.222" v="1307" actId="20577"/>
      <pc:docMkLst>
        <pc:docMk/>
      </pc:docMkLst>
      <pc:sldChg chg="del">
        <pc:chgData name="Butcher, Erin" userId="S::ebutcher@brickergraydon.com::31889480-d401-426b-a209-37436796028b" providerId="AD" clId="Web-{13C89C0B-4659-3D2B-A845-B7503C62C9A9}" dt="2024-05-16T12:43:33.708" v="2"/>
        <pc:sldMkLst>
          <pc:docMk/>
          <pc:sldMk cId="109857222" sldId="256"/>
        </pc:sldMkLst>
      </pc:sldChg>
      <pc:sldChg chg="addSp modSp add">
        <pc:chgData name="Butcher, Erin" userId="S::ebutcher@brickergraydon.com::31889480-d401-426b-a209-37436796028b" providerId="AD" clId="Web-{13C89C0B-4659-3D2B-A845-B7503C62C9A9}" dt="2024-05-16T12:52:54.137" v="60" actId="1076"/>
        <pc:sldMkLst>
          <pc:docMk/>
          <pc:sldMk cId="954941680" sldId="276"/>
        </pc:sldMkLst>
        <pc:spChg chg="mod">
          <ac:chgData name="Butcher, Erin" userId="S::ebutcher@brickergraydon.com::31889480-d401-426b-a209-37436796028b" providerId="AD" clId="Web-{13C89C0B-4659-3D2B-A845-B7503C62C9A9}" dt="2024-05-16T12:44:28.038" v="25" actId="20577"/>
          <ac:spMkLst>
            <pc:docMk/>
            <pc:sldMk cId="954941680" sldId="276"/>
            <ac:spMk id="2" creationId="{F050AC68-6B27-E1C1-738D-27724C7D348E}"/>
          </ac:spMkLst>
        </pc:spChg>
        <pc:spChg chg="add mod">
          <ac:chgData name="Butcher, Erin" userId="S::ebutcher@brickergraydon.com::31889480-d401-426b-a209-37436796028b" providerId="AD" clId="Web-{13C89C0B-4659-3D2B-A845-B7503C62C9A9}" dt="2024-05-16T12:52:54.137" v="60" actId="1076"/>
          <ac:spMkLst>
            <pc:docMk/>
            <pc:sldMk cId="954941680" sldId="276"/>
            <ac:spMk id="3" creationId="{4F65DD81-65C3-B662-3066-3C1C73A99C1A}"/>
          </ac:spMkLst>
        </pc:spChg>
      </pc:sldChg>
      <pc:sldChg chg="delSp modSp add">
        <pc:chgData name="Butcher, Erin" userId="S::ebutcher@brickergraydon.com::31889480-d401-426b-a209-37436796028b" providerId="AD" clId="Web-{13C89C0B-4659-3D2B-A845-B7503C62C9A9}" dt="2024-05-16T12:58:11.728" v="269" actId="20577"/>
        <pc:sldMkLst>
          <pc:docMk/>
          <pc:sldMk cId="971306617" sldId="329"/>
        </pc:sldMkLst>
        <pc:spChg chg="mod">
          <ac:chgData name="Butcher, Erin" userId="S::ebutcher@brickergraydon.com::31889480-d401-426b-a209-37436796028b" providerId="AD" clId="Web-{13C89C0B-4659-3D2B-A845-B7503C62C9A9}" dt="2024-05-16T12:58:11.728" v="269" actId="20577"/>
          <ac:spMkLst>
            <pc:docMk/>
            <pc:sldMk cId="971306617" sldId="329"/>
            <ac:spMk id="2" creationId="{64D3EC52-5894-3EF7-13FC-0FC7DB2508CC}"/>
          </ac:spMkLst>
        </pc:spChg>
        <pc:spChg chg="mod">
          <ac:chgData name="Butcher, Erin" userId="S::ebutcher@brickergraydon.com::31889480-d401-426b-a209-37436796028b" providerId="AD" clId="Web-{13C89C0B-4659-3D2B-A845-B7503C62C9A9}" dt="2024-05-16T12:53:11.263" v="63" actId="20577"/>
          <ac:spMkLst>
            <pc:docMk/>
            <pc:sldMk cId="971306617" sldId="329"/>
            <ac:spMk id="3" creationId="{8CBF5061-2D5A-1BF4-CEA3-FC482FF7EB94}"/>
          </ac:spMkLst>
        </pc:spChg>
        <pc:spChg chg="del mod">
          <ac:chgData name="Butcher, Erin" userId="S::ebutcher@brickergraydon.com::31889480-d401-426b-a209-37436796028b" providerId="AD" clId="Web-{13C89C0B-4659-3D2B-A845-B7503C62C9A9}" dt="2024-05-16T12:53:31.904" v="67"/>
          <ac:spMkLst>
            <pc:docMk/>
            <pc:sldMk cId="971306617" sldId="329"/>
            <ac:spMk id="4" creationId="{E05FC463-C001-6BAD-AC85-C1FDA87514EF}"/>
          </ac:spMkLst>
        </pc:spChg>
      </pc:sldChg>
      <pc:sldChg chg="modSp add replId">
        <pc:chgData name="Butcher, Erin" userId="S::ebutcher@brickergraydon.com::31889480-d401-426b-a209-37436796028b" providerId="AD" clId="Web-{13C89C0B-4659-3D2B-A845-B7503C62C9A9}" dt="2024-05-16T13:31:18.982" v="1192" actId="20577"/>
        <pc:sldMkLst>
          <pc:docMk/>
          <pc:sldMk cId="2471965885" sldId="330"/>
        </pc:sldMkLst>
        <pc:spChg chg="mod">
          <ac:chgData name="Butcher, Erin" userId="S::ebutcher@brickergraydon.com::31889480-d401-426b-a209-37436796028b" providerId="AD" clId="Web-{13C89C0B-4659-3D2B-A845-B7503C62C9A9}" dt="2024-05-16T13:31:18.982" v="1192" actId="20577"/>
          <ac:spMkLst>
            <pc:docMk/>
            <pc:sldMk cId="2471965885" sldId="330"/>
            <ac:spMk id="2" creationId="{64D3EC52-5894-3EF7-13FC-0FC7DB2508CC}"/>
          </ac:spMkLst>
        </pc:spChg>
        <pc:spChg chg="mod">
          <ac:chgData name="Butcher, Erin" userId="S::ebutcher@brickergraydon.com::31889480-d401-426b-a209-37436796028b" providerId="AD" clId="Web-{13C89C0B-4659-3D2B-A845-B7503C62C9A9}" dt="2024-05-16T13:28:52.070" v="1125" actId="20577"/>
          <ac:spMkLst>
            <pc:docMk/>
            <pc:sldMk cId="2471965885" sldId="330"/>
            <ac:spMk id="3" creationId="{8CBF5061-2D5A-1BF4-CEA3-FC482FF7EB94}"/>
          </ac:spMkLst>
        </pc:spChg>
        <pc:spChg chg="mod">
          <ac:chgData name="Butcher, Erin" userId="S::ebutcher@brickergraydon.com::31889480-d401-426b-a209-37436796028b" providerId="AD" clId="Web-{13C89C0B-4659-3D2B-A845-B7503C62C9A9}" dt="2024-05-16T13:29:57.088" v="1130" actId="20577"/>
          <ac:spMkLst>
            <pc:docMk/>
            <pc:sldMk cId="2471965885" sldId="330"/>
            <ac:spMk id="4" creationId="{E05FC463-C001-6BAD-AC85-C1FDA87514EF}"/>
          </ac:spMkLst>
        </pc:spChg>
      </pc:sldChg>
      <pc:sldChg chg="modSp add replId">
        <pc:chgData name="Butcher, Erin" userId="S::ebutcher@brickergraydon.com::31889480-d401-426b-a209-37436796028b" providerId="AD" clId="Web-{13C89C0B-4659-3D2B-A845-B7503C62C9A9}" dt="2024-05-16T13:06:48.484" v="607" actId="20577"/>
        <pc:sldMkLst>
          <pc:docMk/>
          <pc:sldMk cId="2522085454" sldId="331"/>
        </pc:sldMkLst>
        <pc:spChg chg="mod">
          <ac:chgData name="Butcher, Erin" userId="S::ebutcher@brickergraydon.com::31889480-d401-426b-a209-37436796028b" providerId="AD" clId="Web-{13C89C0B-4659-3D2B-A845-B7503C62C9A9}" dt="2024-05-16T13:06:48.484" v="607" actId="20577"/>
          <ac:spMkLst>
            <pc:docMk/>
            <pc:sldMk cId="2522085454" sldId="331"/>
            <ac:spMk id="2" creationId="{64D3EC52-5894-3EF7-13FC-0FC7DB2508CC}"/>
          </ac:spMkLst>
        </pc:spChg>
        <pc:spChg chg="mod">
          <ac:chgData name="Butcher, Erin" userId="S::ebutcher@brickergraydon.com::31889480-d401-426b-a209-37436796028b" providerId="AD" clId="Web-{13C89C0B-4659-3D2B-A845-B7503C62C9A9}" dt="2024-05-16T12:58:27.198" v="273" actId="20577"/>
          <ac:spMkLst>
            <pc:docMk/>
            <pc:sldMk cId="2522085454" sldId="331"/>
            <ac:spMk id="3" creationId="{8CBF5061-2D5A-1BF4-CEA3-FC482FF7EB94}"/>
          </ac:spMkLst>
        </pc:spChg>
      </pc:sldChg>
      <pc:sldChg chg="modSp add replId">
        <pc:chgData name="Butcher, Erin" userId="S::ebutcher@brickergraydon.com::31889480-d401-426b-a209-37436796028b" providerId="AD" clId="Web-{13C89C0B-4659-3D2B-A845-B7503C62C9A9}" dt="2024-05-16T13:26:57.409" v="1046" actId="20577"/>
        <pc:sldMkLst>
          <pc:docMk/>
          <pc:sldMk cId="3999809528" sldId="332"/>
        </pc:sldMkLst>
        <pc:spChg chg="mod">
          <ac:chgData name="Butcher, Erin" userId="S::ebutcher@brickergraydon.com::31889480-d401-426b-a209-37436796028b" providerId="AD" clId="Web-{13C89C0B-4659-3D2B-A845-B7503C62C9A9}" dt="2024-05-16T13:26:57.409" v="1046" actId="20577"/>
          <ac:spMkLst>
            <pc:docMk/>
            <pc:sldMk cId="3999809528" sldId="332"/>
            <ac:spMk id="2" creationId="{64D3EC52-5894-3EF7-13FC-0FC7DB2508CC}"/>
          </ac:spMkLst>
        </pc:spChg>
        <pc:spChg chg="mod">
          <ac:chgData name="Butcher, Erin" userId="S::ebutcher@brickergraydon.com::31889480-d401-426b-a209-37436796028b" providerId="AD" clId="Web-{13C89C0B-4659-3D2B-A845-B7503C62C9A9}" dt="2024-05-16T13:13:36.344" v="741" actId="20577"/>
          <ac:spMkLst>
            <pc:docMk/>
            <pc:sldMk cId="3999809528" sldId="332"/>
            <ac:spMk id="3" creationId="{8CBF5061-2D5A-1BF4-CEA3-FC482FF7EB94}"/>
          </ac:spMkLst>
        </pc:spChg>
      </pc:sldChg>
      <pc:sldChg chg="addSp delSp modSp add replId">
        <pc:chgData name="Butcher, Erin" userId="S::ebutcher@brickergraydon.com::31889480-d401-426b-a209-37436796028b" providerId="AD" clId="Web-{13C89C0B-4659-3D2B-A845-B7503C62C9A9}" dt="2024-05-16T13:33:31.222" v="1307" actId="20577"/>
        <pc:sldMkLst>
          <pc:docMk/>
          <pc:sldMk cId="3416109121" sldId="333"/>
        </pc:sldMkLst>
        <pc:spChg chg="mod">
          <ac:chgData name="Butcher, Erin" userId="S::ebutcher@brickergraydon.com::31889480-d401-426b-a209-37436796028b" providerId="AD" clId="Web-{13C89C0B-4659-3D2B-A845-B7503C62C9A9}" dt="2024-05-16T13:31:54.718" v="1215" actId="20577"/>
          <ac:spMkLst>
            <pc:docMk/>
            <pc:sldMk cId="3416109121" sldId="333"/>
            <ac:spMk id="2" creationId="{64D3EC52-5894-3EF7-13FC-0FC7DB2508CC}"/>
          </ac:spMkLst>
        </pc:spChg>
        <pc:spChg chg="mod">
          <ac:chgData name="Butcher, Erin" userId="S::ebutcher@brickergraydon.com::31889480-d401-426b-a209-37436796028b" providerId="AD" clId="Web-{13C89C0B-4659-3D2B-A845-B7503C62C9A9}" dt="2024-05-16T13:31:43.483" v="1210" actId="20577"/>
          <ac:spMkLst>
            <pc:docMk/>
            <pc:sldMk cId="3416109121" sldId="333"/>
            <ac:spMk id="3" creationId="{8CBF5061-2D5A-1BF4-CEA3-FC482FF7EB94}"/>
          </ac:spMkLst>
        </pc:spChg>
        <pc:spChg chg="del mod">
          <ac:chgData name="Butcher, Erin" userId="S::ebutcher@brickergraydon.com::31889480-d401-426b-a209-37436796028b" providerId="AD" clId="Web-{13C89C0B-4659-3D2B-A845-B7503C62C9A9}" dt="2024-05-16T13:31:50.905" v="1213"/>
          <ac:spMkLst>
            <pc:docMk/>
            <pc:sldMk cId="3416109121" sldId="333"/>
            <ac:spMk id="4" creationId="{E05FC463-C001-6BAD-AC85-C1FDA87514EF}"/>
          </ac:spMkLst>
        </pc:spChg>
        <pc:spChg chg="add mod">
          <ac:chgData name="Butcher, Erin" userId="S::ebutcher@brickergraydon.com::31889480-d401-426b-a209-37436796028b" providerId="AD" clId="Web-{13C89C0B-4659-3D2B-A845-B7503C62C9A9}" dt="2024-05-16T13:33:31.222" v="1307" actId="20577"/>
          <ac:spMkLst>
            <pc:docMk/>
            <pc:sldMk cId="3416109121" sldId="333"/>
            <ac:spMk id="5" creationId="{48666300-F0ED-9C83-8883-1BB6BF2A411F}"/>
          </ac:spMkLst>
        </pc:spChg>
      </pc:sldChg>
      <pc:sldChg chg="modSp add del replId">
        <pc:chgData name="Butcher, Erin" userId="S::ebutcher@brickergraydon.com::31889480-d401-426b-a209-37436796028b" providerId="AD" clId="Web-{13C89C0B-4659-3D2B-A845-B7503C62C9A9}" dt="2024-05-16T13:28:39.069" v="1123"/>
        <pc:sldMkLst>
          <pc:docMk/>
          <pc:sldMk cId="3454696197" sldId="333"/>
        </pc:sldMkLst>
        <pc:spChg chg="mod">
          <ac:chgData name="Butcher, Erin" userId="S::ebutcher@brickergraydon.com::31889480-d401-426b-a209-37436796028b" providerId="AD" clId="Web-{13C89C0B-4659-3D2B-A845-B7503C62C9A9}" dt="2024-05-16T13:28:23.381" v="1122" actId="20577"/>
          <ac:spMkLst>
            <pc:docMk/>
            <pc:sldMk cId="3454696197" sldId="333"/>
            <ac:spMk id="2" creationId="{64D3EC52-5894-3EF7-13FC-0FC7DB2508CC}"/>
          </ac:spMkLst>
        </pc:spChg>
        <pc:spChg chg="mod">
          <ac:chgData name="Butcher, Erin" userId="S::ebutcher@brickergraydon.com::31889480-d401-426b-a209-37436796028b" providerId="AD" clId="Web-{13C89C0B-4659-3D2B-A845-B7503C62C9A9}" dt="2024-05-16T13:27:28.113" v="1076" actId="20577"/>
          <ac:spMkLst>
            <pc:docMk/>
            <pc:sldMk cId="3454696197" sldId="333"/>
            <ac:spMk id="3" creationId="{8CBF5061-2D5A-1BF4-CEA3-FC482FF7EB94}"/>
          </ac:spMkLst>
        </pc:spChg>
      </pc:sldChg>
      <pc:sldMasterChg chg="addSldLayout">
        <pc:chgData name="Butcher, Erin" userId="S::ebutcher@brickergraydon.com::31889480-d401-426b-a209-37436796028b" providerId="AD" clId="Web-{13C89C0B-4659-3D2B-A845-B7503C62C9A9}" dt="2024-05-16T12:43:30.270" v="1"/>
        <pc:sldMasterMkLst>
          <pc:docMk/>
          <pc:sldMasterMk cId="2460954070" sldId="2147483660"/>
        </pc:sldMasterMkLst>
        <pc:sldLayoutChg chg="add">
          <pc:chgData name="Butcher, Erin" userId="S::ebutcher@brickergraydon.com::31889480-d401-426b-a209-37436796028b" providerId="AD" clId="Web-{13C89C0B-4659-3D2B-A845-B7503C62C9A9}" dt="2024-05-16T12:43:30.255" v="0"/>
          <pc:sldLayoutMkLst>
            <pc:docMk/>
            <pc:sldMasterMk cId="2460954070" sldId="2147483660"/>
            <pc:sldLayoutMk cId="2377641766" sldId="2147483672"/>
          </pc:sldLayoutMkLst>
        </pc:sldLayoutChg>
        <pc:sldLayoutChg chg="add">
          <pc:chgData name="Butcher, Erin" userId="S::ebutcher@brickergraydon.com::31889480-d401-426b-a209-37436796028b" providerId="AD" clId="Web-{13C89C0B-4659-3D2B-A845-B7503C62C9A9}" dt="2024-05-16T12:43:30.270" v="1"/>
          <pc:sldLayoutMkLst>
            <pc:docMk/>
            <pc:sldMasterMk cId="2460954070" sldId="2147483660"/>
            <pc:sldLayoutMk cId="2408580543" sldId="2147483673"/>
          </pc:sldLayoutMkLst>
        </pc:sldLayoutChg>
      </pc:sldMasterChg>
    </pc:docChg>
  </pc:docChgLst>
  <pc:docChgLst>
    <pc:chgData name="Butcher, Erin" userId="S::ebutcher@brickergraydon.com::31889480-d401-426b-a209-37436796028b" providerId="AD" clId="Web-{D7D3E60C-5766-C27D-EAD4-15415E4915CE}"/>
    <pc:docChg chg="modSld">
      <pc:chgData name="Butcher, Erin" userId="S::ebutcher@brickergraydon.com::31889480-d401-426b-a209-37436796028b" providerId="AD" clId="Web-{D7D3E60C-5766-C27D-EAD4-15415E4915CE}" dt="2024-05-16T17:05:34.987" v="0" actId="14100"/>
      <pc:docMkLst>
        <pc:docMk/>
      </pc:docMkLst>
      <pc:sldChg chg="modSp">
        <pc:chgData name="Butcher, Erin" userId="S::ebutcher@brickergraydon.com::31889480-d401-426b-a209-37436796028b" providerId="AD" clId="Web-{D7D3E60C-5766-C27D-EAD4-15415E4915CE}" dt="2024-05-16T17:05:34.987" v="0" actId="14100"/>
        <pc:sldMkLst>
          <pc:docMk/>
          <pc:sldMk cId="3416109121" sldId="333"/>
        </pc:sldMkLst>
        <pc:spChg chg="mod">
          <ac:chgData name="Butcher, Erin" userId="S::ebutcher@brickergraydon.com::31889480-d401-426b-a209-37436796028b" providerId="AD" clId="Web-{D7D3E60C-5766-C27D-EAD4-15415E4915CE}" dt="2024-05-16T17:05:34.987" v="0" actId="14100"/>
          <ac:spMkLst>
            <pc:docMk/>
            <pc:sldMk cId="3416109121" sldId="333"/>
            <ac:spMk id="5" creationId="{48666300-F0ED-9C83-8883-1BB6BF2A411F}"/>
          </ac:spMkLst>
        </pc:spChg>
      </pc:sldChg>
    </pc:docChg>
  </pc:docChgLst>
  <pc:docChgLst>
    <pc:chgData name="Butcher, Erin" userId="S::ebutcher@brickergraydon.com::31889480-d401-426b-a209-37436796028b" providerId="AD" clId="Web-{7C8F2724-2D7C-B456-6CBD-45E584BC13EB}"/>
    <pc:docChg chg="addSld modSld">
      <pc:chgData name="Butcher, Erin" userId="S::ebutcher@brickergraydon.com::31889480-d401-426b-a209-37436796028b" providerId="AD" clId="Web-{7C8F2724-2D7C-B456-6CBD-45E584BC13EB}" dt="2024-05-16T14:14:42.191" v="909" actId="20577"/>
      <pc:docMkLst>
        <pc:docMk/>
      </pc:docMkLst>
      <pc:sldChg chg="modSp">
        <pc:chgData name="Butcher, Erin" userId="S::ebutcher@brickergraydon.com::31889480-d401-426b-a209-37436796028b" providerId="AD" clId="Web-{7C8F2724-2D7C-B456-6CBD-45E584BC13EB}" dt="2024-05-16T13:58:39.922" v="467" actId="20577"/>
        <pc:sldMkLst>
          <pc:docMk/>
          <pc:sldMk cId="3416109121" sldId="333"/>
        </pc:sldMkLst>
        <pc:spChg chg="mod">
          <ac:chgData name="Butcher, Erin" userId="S::ebutcher@brickergraydon.com::31889480-d401-426b-a209-37436796028b" providerId="AD" clId="Web-{7C8F2724-2D7C-B456-6CBD-45E584BC13EB}" dt="2024-05-16T13:58:39.922" v="467" actId="20577"/>
          <ac:spMkLst>
            <pc:docMk/>
            <pc:sldMk cId="3416109121" sldId="333"/>
            <ac:spMk id="5" creationId="{48666300-F0ED-9C83-8883-1BB6BF2A411F}"/>
          </ac:spMkLst>
        </pc:spChg>
      </pc:sldChg>
      <pc:sldChg chg="modSp new">
        <pc:chgData name="Butcher, Erin" userId="S::ebutcher@brickergraydon.com::31889480-d401-426b-a209-37436796028b" providerId="AD" clId="Web-{7C8F2724-2D7C-B456-6CBD-45E584BC13EB}" dt="2024-05-16T14:09:07.716" v="696" actId="20577"/>
        <pc:sldMkLst>
          <pc:docMk/>
          <pc:sldMk cId="2157354533" sldId="334"/>
        </pc:sldMkLst>
        <pc:spChg chg="mod">
          <ac:chgData name="Butcher, Erin" userId="S::ebutcher@brickergraydon.com::31889480-d401-426b-a209-37436796028b" providerId="AD" clId="Web-{7C8F2724-2D7C-B456-6CBD-45E584BC13EB}" dt="2024-05-16T14:09:07.716" v="696" actId="20577"/>
          <ac:spMkLst>
            <pc:docMk/>
            <pc:sldMk cId="2157354533" sldId="334"/>
            <ac:spMk id="2" creationId="{1BE25F95-6D1F-BCD5-E3F4-F47E7A4026C0}"/>
          </ac:spMkLst>
        </pc:spChg>
        <pc:spChg chg="mod">
          <ac:chgData name="Butcher, Erin" userId="S::ebutcher@brickergraydon.com::31889480-d401-426b-a209-37436796028b" providerId="AD" clId="Web-{7C8F2724-2D7C-B456-6CBD-45E584BC13EB}" dt="2024-05-16T13:58:51.297" v="472" actId="20577"/>
          <ac:spMkLst>
            <pc:docMk/>
            <pc:sldMk cId="2157354533" sldId="334"/>
            <ac:spMk id="3" creationId="{4BB8749E-074A-F1A6-95F6-72143C17D171}"/>
          </ac:spMkLst>
        </pc:spChg>
      </pc:sldChg>
      <pc:sldChg chg="modSp add replId">
        <pc:chgData name="Butcher, Erin" userId="S::ebutcher@brickergraydon.com::31889480-d401-426b-a209-37436796028b" providerId="AD" clId="Web-{7C8F2724-2D7C-B456-6CBD-45E584BC13EB}" dt="2024-05-16T14:10:52.796" v="824" actId="20577"/>
        <pc:sldMkLst>
          <pc:docMk/>
          <pc:sldMk cId="1929026112" sldId="335"/>
        </pc:sldMkLst>
        <pc:spChg chg="mod">
          <ac:chgData name="Butcher, Erin" userId="S::ebutcher@brickergraydon.com::31889480-d401-426b-a209-37436796028b" providerId="AD" clId="Web-{7C8F2724-2D7C-B456-6CBD-45E584BC13EB}" dt="2024-05-16T14:10:52.796" v="824" actId="20577"/>
          <ac:spMkLst>
            <pc:docMk/>
            <pc:sldMk cId="1929026112" sldId="335"/>
            <ac:spMk id="2" creationId="{1BE25F95-6D1F-BCD5-E3F4-F47E7A4026C0}"/>
          </ac:spMkLst>
        </pc:spChg>
        <pc:spChg chg="mod">
          <ac:chgData name="Butcher, Erin" userId="S::ebutcher@brickergraydon.com::31889480-d401-426b-a209-37436796028b" providerId="AD" clId="Web-{7C8F2724-2D7C-B456-6CBD-45E584BC13EB}" dt="2024-05-16T14:09:40.826" v="718" actId="20577"/>
          <ac:spMkLst>
            <pc:docMk/>
            <pc:sldMk cId="1929026112" sldId="335"/>
            <ac:spMk id="3" creationId="{4BB8749E-074A-F1A6-95F6-72143C17D171}"/>
          </ac:spMkLst>
        </pc:spChg>
      </pc:sldChg>
      <pc:sldChg chg="modSp add replId">
        <pc:chgData name="Butcher, Erin" userId="S::ebutcher@brickergraydon.com::31889480-d401-426b-a209-37436796028b" providerId="AD" clId="Web-{7C8F2724-2D7C-B456-6CBD-45E584BC13EB}" dt="2024-05-16T14:11:41.578" v="873" actId="20577"/>
        <pc:sldMkLst>
          <pc:docMk/>
          <pc:sldMk cId="3435426876" sldId="336"/>
        </pc:sldMkLst>
        <pc:spChg chg="mod">
          <ac:chgData name="Butcher, Erin" userId="S::ebutcher@brickergraydon.com::31889480-d401-426b-a209-37436796028b" providerId="AD" clId="Web-{7C8F2724-2D7C-B456-6CBD-45E584BC13EB}" dt="2024-05-16T14:11:41.578" v="873" actId="20577"/>
          <ac:spMkLst>
            <pc:docMk/>
            <pc:sldMk cId="3435426876" sldId="336"/>
            <ac:spMk id="2" creationId="{1BE25F95-6D1F-BCD5-E3F4-F47E7A4026C0}"/>
          </ac:spMkLst>
        </pc:spChg>
        <pc:spChg chg="mod">
          <ac:chgData name="Butcher, Erin" userId="S::ebutcher@brickergraydon.com::31889480-d401-426b-a209-37436796028b" providerId="AD" clId="Web-{7C8F2724-2D7C-B456-6CBD-45E584BC13EB}" dt="2024-05-16T14:11:01.530" v="826" actId="20577"/>
          <ac:spMkLst>
            <pc:docMk/>
            <pc:sldMk cId="3435426876" sldId="336"/>
            <ac:spMk id="3" creationId="{4BB8749E-074A-F1A6-95F6-72143C17D171}"/>
          </ac:spMkLst>
        </pc:spChg>
      </pc:sldChg>
      <pc:sldChg chg="modSp add replId">
        <pc:chgData name="Butcher, Erin" userId="S::ebutcher@brickergraydon.com::31889480-d401-426b-a209-37436796028b" providerId="AD" clId="Web-{7C8F2724-2D7C-B456-6CBD-45E584BC13EB}" dt="2024-05-16T14:14:42.191" v="909" actId="20577"/>
        <pc:sldMkLst>
          <pc:docMk/>
          <pc:sldMk cId="4281179269" sldId="337"/>
        </pc:sldMkLst>
        <pc:spChg chg="mod">
          <ac:chgData name="Butcher, Erin" userId="S::ebutcher@brickergraydon.com::31889480-d401-426b-a209-37436796028b" providerId="AD" clId="Web-{7C8F2724-2D7C-B456-6CBD-45E584BC13EB}" dt="2024-05-16T14:14:42.191" v="909" actId="20577"/>
          <ac:spMkLst>
            <pc:docMk/>
            <pc:sldMk cId="4281179269" sldId="337"/>
            <ac:spMk id="2" creationId="{1BE25F95-6D1F-BCD5-E3F4-F47E7A4026C0}"/>
          </ac:spMkLst>
        </pc:spChg>
        <pc:spChg chg="mod">
          <ac:chgData name="Butcher, Erin" userId="S::ebutcher@brickergraydon.com::31889480-d401-426b-a209-37436796028b" providerId="AD" clId="Web-{7C8F2724-2D7C-B456-6CBD-45E584BC13EB}" dt="2024-05-16T14:11:54.985" v="875" actId="20577"/>
          <ac:spMkLst>
            <pc:docMk/>
            <pc:sldMk cId="4281179269" sldId="337"/>
            <ac:spMk id="3" creationId="{4BB8749E-074A-F1A6-95F6-72143C17D171}"/>
          </ac:spMkLst>
        </pc:spChg>
      </pc:sldChg>
    </pc:docChg>
  </pc:docChgLst>
  <pc:docChgLst>
    <pc:chgData name="Havekost, Kasey" userId="S::khavekost@brickergraydon.com::66c556e9-476c-4e33-83a4-e678f939b713" providerId="AD" clId="Web-{0EB811A9-A28F-8252-4E49-E375B21CFAB2}"/>
    <pc:docChg chg="modSld">
      <pc:chgData name="Havekost, Kasey" userId="S::khavekost@brickergraydon.com::66c556e9-476c-4e33-83a4-e678f939b713" providerId="AD" clId="Web-{0EB811A9-A28F-8252-4E49-E375B21CFAB2}" dt="2024-05-16T15:28:08.314" v="4" actId="20577"/>
      <pc:docMkLst>
        <pc:docMk/>
      </pc:docMkLst>
      <pc:sldChg chg="modSp">
        <pc:chgData name="Havekost, Kasey" userId="S::khavekost@brickergraydon.com::66c556e9-476c-4e33-83a4-e678f939b713" providerId="AD" clId="Web-{0EB811A9-A28F-8252-4E49-E375B21CFAB2}" dt="2024-05-16T14:45:17.641" v="0" actId="20577"/>
        <pc:sldMkLst>
          <pc:docMk/>
          <pc:sldMk cId="3999809528" sldId="332"/>
        </pc:sldMkLst>
        <pc:spChg chg="mod">
          <ac:chgData name="Havekost, Kasey" userId="S::khavekost@brickergraydon.com::66c556e9-476c-4e33-83a4-e678f939b713" providerId="AD" clId="Web-{0EB811A9-A28F-8252-4E49-E375B21CFAB2}" dt="2024-05-16T14:45:17.641" v="0" actId="20577"/>
          <ac:spMkLst>
            <pc:docMk/>
            <pc:sldMk cId="3999809528" sldId="332"/>
            <ac:spMk id="2" creationId="{64D3EC52-5894-3EF7-13FC-0FC7DB2508CC}"/>
          </ac:spMkLst>
        </pc:spChg>
      </pc:sldChg>
      <pc:sldChg chg="modSp">
        <pc:chgData name="Havekost, Kasey" userId="S::khavekost@brickergraydon.com::66c556e9-476c-4e33-83a4-e678f939b713" providerId="AD" clId="Web-{0EB811A9-A28F-8252-4E49-E375B21CFAB2}" dt="2024-05-16T15:28:08.314" v="4" actId="20577"/>
        <pc:sldMkLst>
          <pc:docMk/>
          <pc:sldMk cId="2157354533" sldId="334"/>
        </pc:sldMkLst>
        <pc:spChg chg="mod">
          <ac:chgData name="Havekost, Kasey" userId="S::khavekost@brickergraydon.com::66c556e9-476c-4e33-83a4-e678f939b713" providerId="AD" clId="Web-{0EB811A9-A28F-8252-4E49-E375B21CFAB2}" dt="2024-05-16T15:28:08.314" v="4" actId="20577"/>
          <ac:spMkLst>
            <pc:docMk/>
            <pc:sldMk cId="2157354533" sldId="334"/>
            <ac:spMk id="2" creationId="{1BE25F95-6D1F-BCD5-E3F4-F47E7A4026C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ue Transition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1019831-F363-4543-BB95-63E8AA4964B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695"/>
          <a:stretch/>
        </p:blipFill>
        <p:spPr>
          <a:xfrm>
            <a:off x="0" y="1566017"/>
            <a:ext cx="12192000" cy="4098799"/>
          </a:xfrm>
          <a:prstGeom prst="rect">
            <a:avLst/>
          </a:prstGeom>
        </p:spPr>
      </p:pic>
      <p:pic>
        <p:nvPicPr>
          <p:cNvPr id="13" name="Picture 12">
            <a:extLst>
              <a:ext uri="{FF2B5EF4-FFF2-40B4-BE49-F238E27FC236}">
                <a16:creationId xmlns:a16="http://schemas.microsoft.com/office/drawing/2014/main" id="{CB69A3B1-AD95-411E-AA32-906B19A57A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68292" y="183832"/>
            <a:ext cx="2485508" cy="1140019"/>
          </a:xfrm>
          <a:prstGeom prst="rect">
            <a:avLst/>
          </a:prstGeom>
        </p:spPr>
      </p:pic>
      <p:sp>
        <p:nvSpPr>
          <p:cNvPr id="7" name="Title 4">
            <a:extLst>
              <a:ext uri="{FF2B5EF4-FFF2-40B4-BE49-F238E27FC236}">
                <a16:creationId xmlns:a16="http://schemas.microsoft.com/office/drawing/2014/main" id="{921D9A51-54EF-41FF-821C-30F84CA11E96}"/>
              </a:ext>
            </a:extLst>
          </p:cNvPr>
          <p:cNvSpPr>
            <a:spLocks noGrp="1"/>
          </p:cNvSpPr>
          <p:nvPr>
            <p:ph type="title" hasCustomPrompt="1"/>
          </p:nvPr>
        </p:nvSpPr>
        <p:spPr>
          <a:xfrm>
            <a:off x="838200" y="3599724"/>
            <a:ext cx="10515600" cy="1325563"/>
          </a:xfrm>
        </p:spPr>
        <p:txBody>
          <a:bodyPr>
            <a:normAutofit/>
          </a:bodyPr>
          <a:lstStyle>
            <a:lvl1pPr>
              <a:defRPr sz="6600" b="1">
                <a:solidFill>
                  <a:schemeClr val="bg1"/>
                </a:solidFill>
                <a:latin typeface="+mn-lt"/>
              </a:defRPr>
            </a:lvl1pPr>
          </a:lstStyle>
          <a:p>
            <a:r>
              <a:rPr lang="en-US"/>
              <a:t>Add Title Here</a:t>
            </a:r>
          </a:p>
        </p:txBody>
      </p:sp>
      <p:sp>
        <p:nvSpPr>
          <p:cNvPr id="4" name="Date Placeholder 3">
            <a:extLst>
              <a:ext uri="{FF2B5EF4-FFF2-40B4-BE49-F238E27FC236}">
                <a16:creationId xmlns:a16="http://schemas.microsoft.com/office/drawing/2014/main" id="{6A55978C-788B-4D32-B51F-E836F971C671}"/>
              </a:ext>
            </a:extLst>
          </p:cNvPr>
          <p:cNvSpPr>
            <a:spLocks noGrp="1"/>
          </p:cNvSpPr>
          <p:nvPr>
            <p:ph type="dt" sz="half" idx="10"/>
          </p:nvPr>
        </p:nvSpPr>
        <p:spPr/>
        <p:txBody>
          <a:bodyPr/>
          <a:lstStyle/>
          <a:p>
            <a:fld id="{FE4A2539-91EC-4BEC-B661-34B2032C655E}" type="datetime1">
              <a:rPr lang="en-US" smtClean="0"/>
              <a:pPr/>
              <a:t>5/16/2024</a:t>
            </a:fld>
            <a:endParaRPr lang="en-US"/>
          </a:p>
        </p:txBody>
      </p:sp>
      <p:sp>
        <p:nvSpPr>
          <p:cNvPr id="5" name="Slide Number Placeholder 4">
            <a:extLst>
              <a:ext uri="{FF2B5EF4-FFF2-40B4-BE49-F238E27FC236}">
                <a16:creationId xmlns:a16="http://schemas.microsoft.com/office/drawing/2014/main" id="{F1C08A63-A443-4FA8-88DE-A0BF1E889239}"/>
              </a:ext>
            </a:extLst>
          </p:cNvPr>
          <p:cNvSpPr>
            <a:spLocks noGrp="1"/>
          </p:cNvSpPr>
          <p:nvPr>
            <p:ph type="sldNum" sz="quarter" idx="11"/>
          </p:nvPr>
        </p:nvSpPr>
        <p:spPr/>
        <p:txBody>
          <a:bodyPr/>
          <a:lstStyle/>
          <a:p>
            <a:fld id="{D74EEBE0-90DA-9449-945D-BE812F6254A8}" type="slidenum">
              <a:rPr lang="en-US" smtClean="0"/>
              <a:pPr/>
              <a:t>‹#›</a:t>
            </a:fld>
            <a:endParaRPr lang="en-US"/>
          </a:p>
        </p:txBody>
      </p:sp>
    </p:spTree>
    <p:extLst>
      <p:ext uri="{BB962C8B-B14F-4D97-AF65-F5344CB8AC3E}">
        <p14:creationId xmlns:p14="http://schemas.microsoft.com/office/powerpoint/2010/main" val="2377641766"/>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41E987DF-CF75-4DBD-991F-59F4FED9FC35}"/>
              </a:ext>
            </a:extLst>
          </p:cNvPr>
          <p:cNvCxnSpPr/>
          <p:nvPr userDrawn="1"/>
        </p:nvCxnSpPr>
        <p:spPr>
          <a:xfrm>
            <a:off x="555457" y="1429139"/>
            <a:ext cx="11122193" cy="0"/>
          </a:xfrm>
          <a:prstGeom prst="line">
            <a:avLst/>
          </a:prstGeom>
          <a:ln w="22225">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pic>
        <p:nvPicPr>
          <p:cNvPr id="24" name="Picture 23">
            <a:extLst>
              <a:ext uri="{FF2B5EF4-FFF2-40B4-BE49-F238E27FC236}">
                <a16:creationId xmlns:a16="http://schemas.microsoft.com/office/drawing/2014/main" id="{BDF73426-DBF6-4481-AD5F-EC1C98EC4B4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92042" y="474150"/>
            <a:ext cx="1885608" cy="864865"/>
          </a:xfrm>
          <a:prstGeom prst="rect">
            <a:avLst/>
          </a:prstGeom>
        </p:spPr>
      </p:pic>
      <p:sp>
        <p:nvSpPr>
          <p:cNvPr id="29" name="Text Placeholder 24">
            <a:extLst>
              <a:ext uri="{FF2B5EF4-FFF2-40B4-BE49-F238E27FC236}">
                <a16:creationId xmlns:a16="http://schemas.microsoft.com/office/drawing/2014/main" id="{CC06AE40-2276-422C-BAB5-89DCDF9DB1B3}"/>
              </a:ext>
            </a:extLst>
          </p:cNvPr>
          <p:cNvSpPr>
            <a:spLocks noGrp="1"/>
          </p:cNvSpPr>
          <p:nvPr>
            <p:ph type="body" sz="quarter" idx="19"/>
          </p:nvPr>
        </p:nvSpPr>
        <p:spPr>
          <a:xfrm>
            <a:off x="555625" y="1632368"/>
            <a:ext cx="11122025" cy="4459276"/>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433ECD-DC5B-4059-AA7A-EA6DA6B05018}"/>
              </a:ext>
            </a:extLst>
          </p:cNvPr>
          <p:cNvSpPr>
            <a:spLocks noGrp="1"/>
          </p:cNvSpPr>
          <p:nvPr>
            <p:ph type="dt" sz="half" idx="20"/>
          </p:nvPr>
        </p:nvSpPr>
        <p:spPr/>
        <p:txBody>
          <a:bodyPr/>
          <a:lstStyle/>
          <a:p>
            <a:fld id="{FE4A2539-91EC-4BEC-B661-34B2032C655E}" type="datetime1">
              <a:rPr lang="en-US" smtClean="0"/>
              <a:pPr/>
              <a:t>5/16/2024</a:t>
            </a:fld>
            <a:endParaRPr lang="en-US"/>
          </a:p>
        </p:txBody>
      </p:sp>
      <p:sp>
        <p:nvSpPr>
          <p:cNvPr id="5" name="Slide Number Placeholder 4">
            <a:extLst>
              <a:ext uri="{FF2B5EF4-FFF2-40B4-BE49-F238E27FC236}">
                <a16:creationId xmlns:a16="http://schemas.microsoft.com/office/drawing/2014/main" id="{0B27105D-4D17-42BE-B3CB-A96522ECFCEF}"/>
              </a:ext>
            </a:extLst>
          </p:cNvPr>
          <p:cNvSpPr>
            <a:spLocks noGrp="1"/>
          </p:cNvSpPr>
          <p:nvPr>
            <p:ph type="sldNum" sz="quarter" idx="21"/>
          </p:nvPr>
        </p:nvSpPr>
        <p:spPr/>
        <p:txBody>
          <a:bodyPr/>
          <a:lstStyle/>
          <a:p>
            <a:fld id="{D74EEBE0-90DA-9449-945D-BE812F6254A8}" type="slidenum">
              <a:rPr lang="en-US" smtClean="0"/>
              <a:pPr/>
              <a:t>‹#›</a:t>
            </a:fld>
            <a:endParaRPr lang="en-US"/>
          </a:p>
        </p:txBody>
      </p:sp>
      <p:sp>
        <p:nvSpPr>
          <p:cNvPr id="10" name="Title 7">
            <a:extLst>
              <a:ext uri="{FF2B5EF4-FFF2-40B4-BE49-F238E27FC236}">
                <a16:creationId xmlns:a16="http://schemas.microsoft.com/office/drawing/2014/main" id="{046A5AFB-70F2-400E-9F24-F3BD9EFB5075}"/>
              </a:ext>
            </a:extLst>
          </p:cNvPr>
          <p:cNvSpPr>
            <a:spLocks noGrp="1"/>
          </p:cNvSpPr>
          <p:nvPr>
            <p:ph type="title" hasCustomPrompt="1"/>
          </p:nvPr>
        </p:nvSpPr>
        <p:spPr>
          <a:xfrm>
            <a:off x="558946" y="769476"/>
            <a:ext cx="7870159" cy="456436"/>
          </a:xfrm>
        </p:spPr>
        <p:txBody>
          <a:bodyPr>
            <a:normAutofit/>
          </a:bodyPr>
          <a:lstStyle>
            <a:lvl1pPr>
              <a:defRPr sz="3600" b="1">
                <a:solidFill>
                  <a:srgbClr val="0F2849"/>
                </a:solidFill>
                <a:latin typeface="+mn-lt"/>
              </a:defRPr>
            </a:lvl1pPr>
          </a:lstStyle>
          <a:p>
            <a:pPr lvl="0"/>
            <a:r>
              <a:rPr lang="en-US"/>
              <a:t>Click to Edit</a:t>
            </a:r>
          </a:p>
        </p:txBody>
      </p:sp>
    </p:spTree>
    <p:extLst>
      <p:ext uri="{BB962C8B-B14F-4D97-AF65-F5344CB8AC3E}">
        <p14:creationId xmlns:p14="http://schemas.microsoft.com/office/powerpoint/2010/main" val="2408580543"/>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5/16/2024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mailto:Ebutcher@brickergraydon.com" TargetMode="External"/><Relationship Id="rId2" Type="http://schemas.openxmlformats.org/officeDocument/2006/relationships/hyperlink" Target="https://www.brickergraydon.com/insights/resources/athletic-compliance" TargetMode="External"/><Relationship Id="rId1" Type="http://schemas.openxmlformats.org/officeDocument/2006/relationships/slideLayout" Target="../slideLayouts/slideLayout13.xml"/><Relationship Id="rId4" Type="http://schemas.openxmlformats.org/officeDocument/2006/relationships/hyperlink" Target="mailto:Khavekost@brickergraydon.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hyperlink" Target="https://www2.ed.gov/about/offices/list/ocr/docs/t9-ath-nprm.pdf"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0AC68-6B27-E1C1-738D-27724C7D348E}"/>
              </a:ext>
            </a:extLst>
          </p:cNvPr>
          <p:cNvSpPr>
            <a:spLocks noGrp="1"/>
          </p:cNvSpPr>
          <p:nvPr>
            <p:ph type="title"/>
          </p:nvPr>
        </p:nvSpPr>
        <p:spPr>
          <a:xfrm>
            <a:off x="260131" y="3599724"/>
            <a:ext cx="10515600" cy="1325563"/>
          </a:xfrm>
        </p:spPr>
        <p:txBody>
          <a:bodyPr>
            <a:normAutofit fontScale="90000"/>
          </a:bodyPr>
          <a:lstStyle/>
          <a:p>
            <a:r>
              <a:rPr lang="en-US" dirty="0">
                <a:cs typeface="Calibri"/>
              </a:rPr>
              <a:t>The 2024 Title IX Regulations, State Law, and Athletics</a:t>
            </a:r>
            <a:endParaRPr lang="en-US" dirty="0"/>
          </a:p>
        </p:txBody>
      </p:sp>
      <p:sp>
        <p:nvSpPr>
          <p:cNvPr id="3" name="TextBox 2">
            <a:extLst>
              <a:ext uri="{FF2B5EF4-FFF2-40B4-BE49-F238E27FC236}">
                <a16:creationId xmlns:a16="http://schemas.microsoft.com/office/drawing/2014/main" id="{4F65DD81-65C3-B662-3066-3C1C73A99C1A}"/>
              </a:ext>
            </a:extLst>
          </p:cNvPr>
          <p:cNvSpPr txBox="1"/>
          <p:nvPr/>
        </p:nvSpPr>
        <p:spPr>
          <a:xfrm>
            <a:off x="374957" y="5797408"/>
            <a:ext cx="10563616"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2024 Title IX  Summit – Cleveland State University</a:t>
            </a:r>
          </a:p>
          <a:p>
            <a:r>
              <a:rPr lang="en-US" dirty="0"/>
              <a:t>May 17, 2024</a:t>
            </a:r>
          </a:p>
          <a:p>
            <a:r>
              <a:rPr lang="en-US" dirty="0"/>
              <a:t>Presented by Erin Butcher, Bricker Graydon</a:t>
            </a:r>
          </a:p>
        </p:txBody>
      </p:sp>
    </p:spTree>
    <p:extLst>
      <p:ext uri="{BB962C8B-B14F-4D97-AF65-F5344CB8AC3E}">
        <p14:creationId xmlns:p14="http://schemas.microsoft.com/office/powerpoint/2010/main" val="954941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E25F95-6D1F-BCD5-E3F4-F47E7A4026C0}"/>
              </a:ext>
            </a:extLst>
          </p:cNvPr>
          <p:cNvSpPr>
            <a:spLocks noGrp="1"/>
          </p:cNvSpPr>
          <p:nvPr>
            <p:ph type="body" sz="quarter" idx="19"/>
          </p:nvPr>
        </p:nvSpPr>
        <p:spPr>
          <a:xfrm>
            <a:off x="555625" y="1632368"/>
            <a:ext cx="11076534" cy="4459276"/>
          </a:xfrm>
        </p:spPr>
        <p:txBody>
          <a:bodyPr vert="horz" lIns="91440" tIns="45720" rIns="91440" bIns="45720" rtlCol="0" anchor="t">
            <a:normAutofit/>
          </a:bodyPr>
          <a:lstStyle/>
          <a:p>
            <a:pPr marL="0" indent="0">
              <a:buNone/>
            </a:pPr>
            <a:r>
              <a:rPr lang="en-US" dirty="0"/>
              <a:t>Check out our Athletic Compliance Team and dedicated Title IX and Athletics Resource Center where we stay up to date on gender equity and transgender participation in athletics issues!</a:t>
            </a:r>
          </a:p>
          <a:p>
            <a:pPr marL="0" indent="0">
              <a:buNone/>
            </a:pPr>
            <a:r>
              <a:rPr lang="en-US" dirty="0">
                <a:hlinkClick r:id="rId2"/>
              </a:rPr>
              <a:t>https://www.brickergraydon.com/insights/resources/athletic-compliance</a:t>
            </a:r>
          </a:p>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4BB8749E-074A-F1A6-95F6-72143C17D171}"/>
              </a:ext>
            </a:extLst>
          </p:cNvPr>
          <p:cNvSpPr>
            <a:spLocks noGrp="1"/>
          </p:cNvSpPr>
          <p:nvPr>
            <p:ph type="title"/>
          </p:nvPr>
        </p:nvSpPr>
        <p:spPr/>
        <p:txBody>
          <a:bodyPr>
            <a:normAutofit fontScale="90000"/>
          </a:bodyPr>
          <a:lstStyle/>
          <a:p>
            <a:r>
              <a:rPr lang="en-US" dirty="0"/>
              <a:t>Thank you!</a:t>
            </a:r>
          </a:p>
        </p:txBody>
      </p:sp>
      <p:sp>
        <p:nvSpPr>
          <p:cNvPr id="4" name="TextBox 3">
            <a:extLst>
              <a:ext uri="{FF2B5EF4-FFF2-40B4-BE49-F238E27FC236}">
                <a16:creationId xmlns:a16="http://schemas.microsoft.com/office/drawing/2014/main" id="{8DE2CA34-AC0D-E74C-9C25-22CFB36A0DB2}"/>
              </a:ext>
            </a:extLst>
          </p:cNvPr>
          <p:cNvSpPr txBox="1"/>
          <p:nvPr/>
        </p:nvSpPr>
        <p:spPr>
          <a:xfrm>
            <a:off x="141028" y="4246728"/>
            <a:ext cx="6632810" cy="12618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dirty="0">
                <a:latin typeface="Aptos Display"/>
                <a:cs typeface="Arial"/>
              </a:rPr>
              <a:t>Erin Butcher​</a:t>
            </a:r>
            <a:endParaRPr lang="en-US" b="1"/>
          </a:p>
          <a:p>
            <a:pPr marL="0" lvl="1" algn="ctr"/>
            <a:r>
              <a:rPr lang="en-US" sz="2400" dirty="0">
                <a:latin typeface="Aptos Display"/>
                <a:cs typeface="Arial"/>
              </a:rPr>
              <a:t> </a:t>
            </a:r>
            <a:r>
              <a:rPr lang="en-US" sz="2400" u="sng" dirty="0">
                <a:solidFill>
                  <a:srgbClr val="467886"/>
                </a:solidFill>
                <a:latin typeface="Aptos Display"/>
                <a:cs typeface="Arial"/>
                <a:hlinkClick r:id="rId3"/>
              </a:rPr>
              <a:t>Ebutcher@brickergraydon.com</a:t>
            </a:r>
            <a:r>
              <a:rPr lang="en-US" sz="2400" dirty="0">
                <a:latin typeface="Aptos Display"/>
                <a:cs typeface="Arial"/>
              </a:rPr>
              <a:t>​</a:t>
            </a:r>
          </a:p>
          <a:p>
            <a:pPr marL="0" lvl="1" algn="ctr"/>
            <a:r>
              <a:rPr lang="en-US" sz="2400" dirty="0">
                <a:latin typeface="Aptos Display"/>
                <a:ea typeface="+mn-lt"/>
                <a:cs typeface="Arial"/>
              </a:rPr>
              <a:t>614-227-2303</a:t>
            </a:r>
            <a:endParaRPr lang="en-US" sz="2400" dirty="0">
              <a:latin typeface="Aptos Display"/>
              <a:cs typeface="Arial"/>
            </a:endParaRPr>
          </a:p>
        </p:txBody>
      </p:sp>
      <p:sp>
        <p:nvSpPr>
          <p:cNvPr id="5" name="TextBox 4">
            <a:extLst>
              <a:ext uri="{FF2B5EF4-FFF2-40B4-BE49-F238E27FC236}">
                <a16:creationId xmlns:a16="http://schemas.microsoft.com/office/drawing/2014/main" id="{4F7A682E-0634-AD2A-A3A9-ED31AB6B1F04}"/>
              </a:ext>
            </a:extLst>
          </p:cNvPr>
          <p:cNvSpPr txBox="1"/>
          <p:nvPr/>
        </p:nvSpPr>
        <p:spPr>
          <a:xfrm>
            <a:off x="6100548" y="4246728"/>
            <a:ext cx="5040573" cy="12618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a:latin typeface="Aptos Display"/>
                <a:cs typeface="Segoe UI"/>
              </a:rPr>
              <a:t>Kasey Havekost​</a:t>
            </a:r>
            <a:r>
              <a:rPr lang="en-US" sz="2800">
                <a:latin typeface="Aptos Display"/>
                <a:cs typeface="Segoe UI"/>
              </a:rPr>
              <a:t>​</a:t>
            </a:r>
          </a:p>
          <a:p>
            <a:pPr algn="ctr"/>
            <a:r>
              <a:rPr lang="en-US" sz="2400">
                <a:cs typeface="Segoe UI"/>
              </a:rPr>
              <a:t> </a:t>
            </a:r>
            <a:r>
              <a:rPr lang="en-US" sz="2400" u="sng">
                <a:solidFill>
                  <a:srgbClr val="467886"/>
                </a:solidFill>
                <a:latin typeface="Aptos Display"/>
                <a:cs typeface="Segoe UI"/>
                <a:hlinkClick r:id="rId4">
                  <a:extLst>
                    <a:ext uri="{A12FA001-AC4F-418D-AE19-62706E023703}">
                      <ahyp:hlinkClr xmlns:ahyp="http://schemas.microsoft.com/office/drawing/2018/hyperlinkcolor" val="tx"/>
                    </a:ext>
                  </a:extLst>
                </a:hlinkClick>
              </a:rPr>
              <a:t>Khavekost@brickergraydon.com</a:t>
            </a:r>
            <a:r>
              <a:rPr lang="en-US" sz="2400">
                <a:latin typeface="Aptos Display"/>
                <a:cs typeface="Segoe UI"/>
              </a:rPr>
              <a:t>​​</a:t>
            </a:r>
          </a:p>
          <a:p>
            <a:pPr algn="ctr"/>
            <a:r>
              <a:rPr lang="en-US" sz="2400">
                <a:latin typeface="Aptos Display"/>
                <a:cs typeface="Segoe UI"/>
              </a:rPr>
              <a:t>216-523-5473​</a:t>
            </a:r>
          </a:p>
        </p:txBody>
      </p:sp>
    </p:spTree>
    <p:extLst>
      <p:ext uri="{BB962C8B-B14F-4D97-AF65-F5344CB8AC3E}">
        <p14:creationId xmlns:p14="http://schemas.microsoft.com/office/powerpoint/2010/main" val="4281179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3EC52-5894-3EF7-13FC-0FC7DB2508CC}"/>
              </a:ext>
            </a:extLst>
          </p:cNvPr>
          <p:cNvSpPr>
            <a:spLocks noGrp="1"/>
          </p:cNvSpPr>
          <p:nvPr>
            <p:ph type="body" sz="quarter" idx="19"/>
          </p:nvPr>
        </p:nvSpPr>
        <p:spPr>
          <a:xfrm>
            <a:off x="555625" y="1717663"/>
            <a:ext cx="11021762" cy="4505195"/>
          </a:xfrm>
        </p:spPr>
        <p:txBody>
          <a:bodyPr vert="horz" lIns="91440" tIns="45720" rIns="91440" bIns="45720" rtlCol="0" anchor="t">
            <a:normAutofit/>
          </a:bodyPr>
          <a:lstStyle/>
          <a:p>
            <a:r>
              <a:rPr lang="en-US" dirty="0">
                <a:cs typeface="Calibri Light"/>
              </a:rPr>
              <a:t>Deep breath – a lot is up in the area and will be fought out in the courts.</a:t>
            </a:r>
          </a:p>
          <a:p>
            <a:r>
              <a:rPr lang="en-US" dirty="0">
                <a:ea typeface="+mj-lt"/>
                <a:cs typeface="Calibri Light"/>
              </a:rPr>
              <a:t>Overview of what 2020 Title IX Regulations say vs. 2024 Title IX Regulations regarding transgender students and access</a:t>
            </a:r>
          </a:p>
          <a:p>
            <a:r>
              <a:rPr lang="en-US" dirty="0">
                <a:ea typeface="+mj-lt"/>
                <a:cs typeface="Calibri Light"/>
              </a:rPr>
              <a:t>Overview of what "de minimis" (may) mean</a:t>
            </a:r>
          </a:p>
          <a:p>
            <a:r>
              <a:rPr lang="en-US" dirty="0">
                <a:ea typeface="+mj-lt"/>
                <a:cs typeface="Calibri Light"/>
              </a:rPr>
              <a:t>Overview of state law overlays </a:t>
            </a:r>
            <a:endParaRPr lang="en-US"/>
          </a:p>
          <a:p>
            <a:r>
              <a:rPr lang="en-US" dirty="0">
                <a:ea typeface="+mj-lt"/>
                <a:cs typeface="Calibri Light"/>
              </a:rPr>
              <a:t>Overview of how courts have handled, what is pending, and how this may play out in the near future.</a:t>
            </a:r>
          </a:p>
          <a:p>
            <a:r>
              <a:rPr lang="en-US" dirty="0">
                <a:cs typeface="Calibri Light"/>
              </a:rPr>
              <a:t>Open discussion and questions. </a:t>
            </a:r>
            <a:endParaRPr lang="en-US"/>
          </a:p>
          <a:p>
            <a:endParaRPr lang="en-US" dirty="0"/>
          </a:p>
          <a:p>
            <a:endParaRPr lang="en-US">
              <a:ea typeface="Calibri Light"/>
              <a:cs typeface="Calibri Light"/>
            </a:endParaRPr>
          </a:p>
        </p:txBody>
      </p:sp>
      <p:sp>
        <p:nvSpPr>
          <p:cNvPr id="3" name="Title 2">
            <a:extLst>
              <a:ext uri="{FF2B5EF4-FFF2-40B4-BE49-F238E27FC236}">
                <a16:creationId xmlns:a16="http://schemas.microsoft.com/office/drawing/2014/main" id="{8CBF5061-2D5A-1BF4-CEA3-FC482FF7EB94}"/>
              </a:ext>
            </a:extLst>
          </p:cNvPr>
          <p:cNvSpPr>
            <a:spLocks noGrp="1"/>
          </p:cNvSpPr>
          <p:nvPr>
            <p:ph type="title"/>
          </p:nvPr>
        </p:nvSpPr>
        <p:spPr/>
        <p:txBody>
          <a:bodyPr>
            <a:normAutofit fontScale="90000"/>
          </a:bodyPr>
          <a:lstStyle/>
          <a:p>
            <a:r>
              <a:rPr lang="en-US" dirty="0">
                <a:cs typeface="Calibri"/>
              </a:rPr>
              <a:t>Agenda </a:t>
            </a:r>
            <a:endParaRPr lang="en-US" dirty="0" err="1"/>
          </a:p>
        </p:txBody>
      </p:sp>
    </p:spTree>
    <p:extLst>
      <p:ext uri="{BB962C8B-B14F-4D97-AF65-F5344CB8AC3E}">
        <p14:creationId xmlns:p14="http://schemas.microsoft.com/office/powerpoint/2010/main" val="971306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3EC52-5894-3EF7-13FC-0FC7DB2508CC}"/>
              </a:ext>
            </a:extLst>
          </p:cNvPr>
          <p:cNvSpPr>
            <a:spLocks noGrp="1"/>
          </p:cNvSpPr>
          <p:nvPr>
            <p:ph type="body" sz="quarter" idx="19"/>
          </p:nvPr>
        </p:nvSpPr>
        <p:spPr>
          <a:xfrm>
            <a:off x="555625" y="1717663"/>
            <a:ext cx="11021762" cy="4505195"/>
          </a:xfrm>
        </p:spPr>
        <p:txBody>
          <a:bodyPr vert="horz" lIns="91440" tIns="45720" rIns="91440" bIns="45720" rtlCol="0" anchor="t">
            <a:normAutofit lnSpcReduction="10000"/>
          </a:bodyPr>
          <a:lstStyle/>
          <a:p>
            <a:r>
              <a:rPr lang="en-US" dirty="0">
                <a:cs typeface="Calibri Light"/>
              </a:rPr>
              <a:t>Written before, but in anticipation of the </a:t>
            </a:r>
            <a:r>
              <a:rPr lang="en-US" i="1" dirty="0">
                <a:cs typeface="Calibri Light"/>
              </a:rPr>
              <a:t>Bostock </a:t>
            </a:r>
            <a:r>
              <a:rPr lang="en-US" dirty="0">
                <a:cs typeface="Calibri Light"/>
              </a:rPr>
              <a:t>ruling by the U.S. Supreme Court</a:t>
            </a:r>
            <a:endParaRPr lang="en-US" dirty="0"/>
          </a:p>
          <a:p>
            <a:r>
              <a:rPr lang="en-US" dirty="0">
                <a:cs typeface="Calibri Light"/>
              </a:rPr>
              <a:t>The </a:t>
            </a:r>
            <a:r>
              <a:rPr lang="en-US" i="1" dirty="0">
                <a:cs typeface="Calibri Light"/>
              </a:rPr>
              <a:t>Bostock </a:t>
            </a:r>
            <a:r>
              <a:rPr lang="en-US" dirty="0">
                <a:cs typeface="Calibri Light"/>
              </a:rPr>
              <a:t>decision made clear that "on the basis of sex" under Title VII (employees) included sexual orientation and gender identity.</a:t>
            </a:r>
          </a:p>
          <a:p>
            <a:r>
              <a:rPr lang="en-US" dirty="0">
                <a:cs typeface="Calibri Light"/>
              </a:rPr>
              <a:t>The preamble to the 2020 Title IX Regulations acknowledged that the Court was about to address the issue of "on the basis of sex" under Title VII and application to transgender individuals and would not make a determination on that or its potential application to Title IX</a:t>
            </a:r>
          </a:p>
          <a:p>
            <a:r>
              <a:rPr lang="en-US" dirty="0">
                <a:ea typeface="Calibri Light"/>
                <a:cs typeface="Calibri Light"/>
              </a:rPr>
              <a:t>The 2020 Title IX Regulations indicated that any discrimination on the basis of sex was unlawful, but included binary and heteronormative language in definitions of, for example, sexual assault.</a:t>
            </a:r>
          </a:p>
          <a:p>
            <a:endParaRPr lang="en-US" dirty="0">
              <a:ea typeface="Calibri Light"/>
              <a:cs typeface="Calibri Light"/>
            </a:endParaRPr>
          </a:p>
          <a:p>
            <a:endParaRPr lang="en-US">
              <a:ea typeface="Calibri Light"/>
              <a:cs typeface="Calibri Light"/>
            </a:endParaRPr>
          </a:p>
        </p:txBody>
      </p:sp>
      <p:sp>
        <p:nvSpPr>
          <p:cNvPr id="3" name="Title 2">
            <a:extLst>
              <a:ext uri="{FF2B5EF4-FFF2-40B4-BE49-F238E27FC236}">
                <a16:creationId xmlns:a16="http://schemas.microsoft.com/office/drawing/2014/main" id="{8CBF5061-2D5A-1BF4-CEA3-FC482FF7EB94}"/>
              </a:ext>
            </a:extLst>
          </p:cNvPr>
          <p:cNvSpPr>
            <a:spLocks noGrp="1"/>
          </p:cNvSpPr>
          <p:nvPr>
            <p:ph type="title"/>
          </p:nvPr>
        </p:nvSpPr>
        <p:spPr/>
        <p:txBody>
          <a:bodyPr>
            <a:normAutofit fontScale="90000"/>
          </a:bodyPr>
          <a:lstStyle/>
          <a:p>
            <a:r>
              <a:rPr lang="en-US" dirty="0">
                <a:cs typeface="Calibri"/>
              </a:rPr>
              <a:t>2020 Title IX Regulations</a:t>
            </a:r>
            <a:endParaRPr lang="en-US" dirty="0" err="1"/>
          </a:p>
        </p:txBody>
      </p:sp>
    </p:spTree>
    <p:extLst>
      <p:ext uri="{BB962C8B-B14F-4D97-AF65-F5344CB8AC3E}">
        <p14:creationId xmlns:p14="http://schemas.microsoft.com/office/powerpoint/2010/main" val="2522085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3EC52-5894-3EF7-13FC-0FC7DB2508CC}"/>
              </a:ext>
            </a:extLst>
          </p:cNvPr>
          <p:cNvSpPr>
            <a:spLocks noGrp="1"/>
          </p:cNvSpPr>
          <p:nvPr>
            <p:ph type="body" sz="quarter" idx="19"/>
          </p:nvPr>
        </p:nvSpPr>
        <p:spPr>
          <a:xfrm>
            <a:off x="555625" y="1717663"/>
            <a:ext cx="11021762" cy="4505195"/>
          </a:xfrm>
        </p:spPr>
        <p:txBody>
          <a:bodyPr vert="horz" lIns="91440" tIns="45720" rIns="91440" bIns="45720" rtlCol="0" anchor="t">
            <a:normAutofit fontScale="77500" lnSpcReduction="20000"/>
          </a:bodyPr>
          <a:lstStyle/>
          <a:p>
            <a:r>
              <a:rPr lang="en-US" dirty="0">
                <a:ea typeface="Calibri Light"/>
                <a:cs typeface="Calibri Light"/>
              </a:rPr>
              <a:t>In January 2021, the Biden administration issued an executive order that all agencies would be reviewing rules and regulations to ensure that they did not discriminate against sexual orientation and gender identity, which the Biden </a:t>
            </a:r>
            <a:r>
              <a:rPr lang="en-US">
                <a:ea typeface="Calibri Light"/>
                <a:cs typeface="Calibri Light"/>
              </a:rPr>
              <a:t>administration</a:t>
            </a:r>
            <a:r>
              <a:rPr lang="en-US" dirty="0">
                <a:ea typeface="Calibri Light"/>
                <a:cs typeface="Calibri Light"/>
              </a:rPr>
              <a:t> viewed as consistent with </a:t>
            </a:r>
            <a:r>
              <a:rPr lang="en-US" i="1" dirty="0">
                <a:ea typeface="Calibri Light"/>
                <a:cs typeface="Calibri Light"/>
              </a:rPr>
              <a:t>Bostock</a:t>
            </a:r>
            <a:r>
              <a:rPr lang="en-US" dirty="0">
                <a:ea typeface="Calibri Light"/>
                <a:cs typeface="Calibri Light"/>
              </a:rPr>
              <a:t>. </a:t>
            </a:r>
            <a:endParaRPr lang="en-US" dirty="0"/>
          </a:p>
          <a:p>
            <a:r>
              <a:rPr lang="en-US" dirty="0">
                <a:ea typeface="Calibri Light"/>
                <a:cs typeface="Calibri Light"/>
              </a:rPr>
              <a:t>In March 2021, the Biden administration issued an executive order expressly requiring the Department of Education to review Title IX to be inclusive of LGBT+ individuals consistent with </a:t>
            </a:r>
            <a:r>
              <a:rPr lang="en-US" i="1" dirty="0">
                <a:ea typeface="Calibri Light"/>
                <a:cs typeface="Calibri Light"/>
              </a:rPr>
              <a:t>Bostock</a:t>
            </a:r>
            <a:r>
              <a:rPr lang="en-US" dirty="0">
                <a:ea typeface="Calibri Light"/>
                <a:cs typeface="Calibri Light"/>
              </a:rPr>
              <a:t>, which the Biden administration viewed as prohibiting discrimination on the basis of sex based on sexual orientation and gender identity.</a:t>
            </a:r>
          </a:p>
          <a:p>
            <a:r>
              <a:rPr lang="en-US" dirty="0">
                <a:ea typeface="Calibri Light"/>
                <a:cs typeface="Calibri Light"/>
              </a:rPr>
              <a:t>In July 2022, the Department of Education released its proposed Title IX regulations, that, in pertinent part, included protections consistent with the March 2021 Executive Order.</a:t>
            </a:r>
          </a:p>
          <a:p>
            <a:r>
              <a:rPr lang="en-US" dirty="0">
                <a:ea typeface="Calibri Light"/>
                <a:cs typeface="Calibri Light"/>
              </a:rPr>
              <a:t>In July 2022, the E.D. Tennessee federal court granted an injunction blocking the Department of Education and Department of Justice from enforcing the January 2021 Executive Order where it conflicted with state law (on appeal to the Sixth Circuit).</a:t>
            </a:r>
          </a:p>
          <a:p>
            <a:r>
              <a:rPr lang="en-US" dirty="0">
                <a:ea typeface="Calibri Light"/>
                <a:cs typeface="Calibri Light"/>
              </a:rPr>
              <a:t>In April 2023, the Department of Education related proposed amendments to its athletics regulations – rejecting a "one-size fits all" ban on transgender athletes participating in the sport of their gender identity.</a:t>
            </a:r>
          </a:p>
          <a:p>
            <a:endParaRPr lang="en-US" dirty="0">
              <a:ea typeface="Calibri Light"/>
              <a:cs typeface="Calibri Light"/>
            </a:endParaRPr>
          </a:p>
          <a:p>
            <a:endParaRPr lang="en-US" dirty="0">
              <a:ea typeface="Calibri Light"/>
              <a:cs typeface="Calibri Light"/>
            </a:endParaRPr>
          </a:p>
          <a:p>
            <a:endParaRPr lang="en-US">
              <a:ea typeface="Calibri Light"/>
              <a:cs typeface="Calibri Light"/>
            </a:endParaRPr>
          </a:p>
        </p:txBody>
      </p:sp>
      <p:sp>
        <p:nvSpPr>
          <p:cNvPr id="3" name="Title 2">
            <a:extLst>
              <a:ext uri="{FF2B5EF4-FFF2-40B4-BE49-F238E27FC236}">
                <a16:creationId xmlns:a16="http://schemas.microsoft.com/office/drawing/2014/main" id="{8CBF5061-2D5A-1BF4-CEA3-FC482FF7EB94}"/>
              </a:ext>
            </a:extLst>
          </p:cNvPr>
          <p:cNvSpPr>
            <a:spLocks noGrp="1"/>
          </p:cNvSpPr>
          <p:nvPr>
            <p:ph type="title"/>
          </p:nvPr>
        </p:nvSpPr>
        <p:spPr/>
        <p:txBody>
          <a:bodyPr>
            <a:normAutofit fontScale="90000"/>
          </a:bodyPr>
          <a:lstStyle/>
          <a:p>
            <a:r>
              <a:rPr lang="en-US" dirty="0">
                <a:cs typeface="Calibri"/>
              </a:rPr>
              <a:t>2021 Executive Orders and Proposed Regulations</a:t>
            </a:r>
            <a:endParaRPr lang="en-US" dirty="0" err="1"/>
          </a:p>
        </p:txBody>
      </p:sp>
    </p:spTree>
    <p:extLst>
      <p:ext uri="{BB962C8B-B14F-4D97-AF65-F5344CB8AC3E}">
        <p14:creationId xmlns:p14="http://schemas.microsoft.com/office/powerpoint/2010/main" val="3999809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3EC52-5894-3EF7-13FC-0FC7DB2508CC}"/>
              </a:ext>
            </a:extLst>
          </p:cNvPr>
          <p:cNvSpPr>
            <a:spLocks noGrp="1"/>
          </p:cNvSpPr>
          <p:nvPr>
            <p:ph type="body" sz="quarter" idx="19"/>
          </p:nvPr>
        </p:nvSpPr>
        <p:spPr>
          <a:xfrm>
            <a:off x="555625" y="1687585"/>
            <a:ext cx="11122025" cy="2018668"/>
          </a:xfrm>
        </p:spPr>
        <p:txBody>
          <a:bodyPr vert="horz" lIns="91440" tIns="45720" rIns="91440" bIns="45720" rtlCol="0" anchor="t">
            <a:normAutofit fontScale="92500" lnSpcReduction="10000"/>
          </a:bodyPr>
          <a:lstStyle/>
          <a:p>
            <a:r>
              <a:rPr lang="en-US" dirty="0">
                <a:ea typeface="+mj-lt"/>
                <a:cs typeface="+mj-lt"/>
              </a:rPr>
              <a:t>Establishing separate athletic teams under § 106.41(b) = not </a:t>
            </a:r>
            <a:r>
              <a:rPr lang="en-US" i="1" dirty="0">
                <a:ea typeface="+mj-lt"/>
                <a:cs typeface="+mj-lt"/>
              </a:rPr>
              <a:t>de minimis</a:t>
            </a:r>
            <a:r>
              <a:rPr lang="en-US" dirty="0">
                <a:ea typeface="+mj-lt"/>
                <a:cs typeface="+mj-lt"/>
              </a:rPr>
              <a:t> harm. </a:t>
            </a:r>
            <a:endParaRPr lang="en-US" dirty="0">
              <a:cs typeface="Calibri Light"/>
            </a:endParaRPr>
          </a:p>
          <a:p>
            <a:r>
              <a:rPr lang="en-US" dirty="0">
                <a:ea typeface="+mj-lt"/>
                <a:cs typeface="+mj-lt"/>
              </a:rPr>
              <a:t>Preventing someone from participating in school including in sex-separate activities (athletics) consistent with their gender identity  = </a:t>
            </a:r>
            <a:r>
              <a:rPr lang="en-US" i="1" dirty="0">
                <a:ea typeface="+mj-lt"/>
                <a:cs typeface="+mj-lt"/>
              </a:rPr>
              <a:t>de minimis</a:t>
            </a:r>
            <a:r>
              <a:rPr lang="en-US" dirty="0">
                <a:ea typeface="+mj-lt"/>
                <a:cs typeface="+mj-lt"/>
              </a:rPr>
              <a:t> harm?</a:t>
            </a:r>
            <a:endParaRPr lang="en-US" dirty="0"/>
          </a:p>
          <a:p>
            <a:r>
              <a:rPr lang="en-US" dirty="0">
                <a:ea typeface="Calibri Light"/>
                <a:cs typeface="Calibri Light"/>
              </a:rPr>
              <a:t>Tell us that forcing someone to use bathroom that does not align with gender identity is more than </a:t>
            </a:r>
            <a:r>
              <a:rPr lang="en-US" i="1" dirty="0">
                <a:ea typeface="Calibri Light"/>
                <a:cs typeface="Calibri Light"/>
              </a:rPr>
              <a:t>de minimis</a:t>
            </a:r>
            <a:r>
              <a:rPr lang="en-US" dirty="0">
                <a:ea typeface="Calibri Light"/>
                <a:cs typeface="Calibri Light"/>
              </a:rPr>
              <a:t> harm (so violation).</a:t>
            </a:r>
          </a:p>
          <a:p>
            <a:endParaRPr lang="en-US">
              <a:ea typeface="Calibri Light"/>
              <a:cs typeface="Calibri Light"/>
            </a:endParaRPr>
          </a:p>
        </p:txBody>
      </p:sp>
      <p:sp>
        <p:nvSpPr>
          <p:cNvPr id="3" name="Title 2">
            <a:extLst>
              <a:ext uri="{FF2B5EF4-FFF2-40B4-BE49-F238E27FC236}">
                <a16:creationId xmlns:a16="http://schemas.microsoft.com/office/drawing/2014/main" id="{8CBF5061-2D5A-1BF4-CEA3-FC482FF7EB94}"/>
              </a:ext>
            </a:extLst>
          </p:cNvPr>
          <p:cNvSpPr>
            <a:spLocks noGrp="1"/>
          </p:cNvSpPr>
          <p:nvPr>
            <p:ph type="title"/>
          </p:nvPr>
        </p:nvSpPr>
        <p:spPr/>
        <p:txBody>
          <a:bodyPr>
            <a:normAutofit fontScale="90000"/>
          </a:bodyPr>
          <a:lstStyle/>
          <a:p>
            <a:r>
              <a:rPr lang="en-US" dirty="0">
                <a:ea typeface="+mn-lt"/>
                <a:cs typeface="+mn-lt"/>
              </a:rPr>
              <a:t>2024 Title IX Regulations (effective Aug.1, 2024)</a:t>
            </a:r>
          </a:p>
        </p:txBody>
      </p:sp>
      <p:sp>
        <p:nvSpPr>
          <p:cNvPr id="4" name="TextBox 3">
            <a:extLst>
              <a:ext uri="{FF2B5EF4-FFF2-40B4-BE49-F238E27FC236}">
                <a16:creationId xmlns:a16="http://schemas.microsoft.com/office/drawing/2014/main" id="{E05FC463-C001-6BAD-AC85-C1FDA87514EF}"/>
              </a:ext>
            </a:extLst>
          </p:cNvPr>
          <p:cNvSpPr txBox="1"/>
          <p:nvPr/>
        </p:nvSpPr>
        <p:spPr>
          <a:xfrm>
            <a:off x="1639958" y="4273826"/>
            <a:ext cx="8945215" cy="156966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b="1" dirty="0">
                <a:solidFill>
                  <a:schemeClr val="bg1"/>
                </a:solidFill>
              </a:rPr>
              <a:t>The Athletics NPRM </a:t>
            </a:r>
            <a:r>
              <a:rPr lang="en-US" sz="2400" dirty="0">
                <a:solidFill>
                  <a:schemeClr val="bg1"/>
                </a:solidFill>
              </a:rPr>
              <a:t>(</a:t>
            </a:r>
            <a:r>
              <a:rPr lang="en-US" sz="2400" i="1" dirty="0">
                <a:solidFill>
                  <a:schemeClr val="bg1"/>
                </a:solidFill>
                <a:hlinkClick r:id="rId2">
                  <a:extLst>
                    <a:ext uri="{A12FA001-AC4F-418D-AE19-62706E023703}">
                      <ahyp:hlinkClr xmlns:ahyp="http://schemas.microsoft.com/office/drawing/2018/hyperlinkcolor" val="tx"/>
                    </a:ext>
                  </a:extLst>
                </a:hlinkClick>
              </a:rPr>
              <a:t>Nondiscrimination on the Basis of Sex in Education Programs or Activities Receiving Federal Financial Assistance: Sex-Related Eligibility Criteria for Male or Female Athletic Teams</a:t>
            </a:r>
            <a:r>
              <a:rPr lang="en-US" sz="2400" dirty="0">
                <a:solidFill>
                  <a:schemeClr val="bg1"/>
                </a:solidFill>
              </a:rPr>
              <a:t>)</a:t>
            </a:r>
            <a:r>
              <a:rPr lang="en-US" sz="2400" b="1" dirty="0">
                <a:solidFill>
                  <a:schemeClr val="bg1"/>
                </a:solidFill>
              </a:rPr>
              <a:t> </a:t>
            </a:r>
            <a:r>
              <a:rPr lang="en-US" sz="2400" b="1" i="1" dirty="0">
                <a:solidFill>
                  <a:schemeClr val="bg1"/>
                </a:solidFill>
              </a:rPr>
              <a:t>de minimis</a:t>
            </a:r>
            <a:r>
              <a:rPr lang="en-US" sz="2400" b="1" dirty="0">
                <a:solidFill>
                  <a:schemeClr val="bg1"/>
                </a:solidFill>
              </a:rPr>
              <a:t> was NOT a part of this rule. </a:t>
            </a:r>
          </a:p>
        </p:txBody>
      </p:sp>
    </p:spTree>
    <p:extLst>
      <p:ext uri="{BB962C8B-B14F-4D97-AF65-F5344CB8AC3E}">
        <p14:creationId xmlns:p14="http://schemas.microsoft.com/office/powerpoint/2010/main" val="2471965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D3EC52-5894-3EF7-13FC-0FC7DB2508CC}"/>
              </a:ext>
            </a:extLst>
          </p:cNvPr>
          <p:cNvSpPr>
            <a:spLocks noGrp="1"/>
          </p:cNvSpPr>
          <p:nvPr>
            <p:ph type="body" sz="quarter" idx="19"/>
          </p:nvPr>
        </p:nvSpPr>
        <p:spPr>
          <a:xfrm>
            <a:off x="555625" y="1687585"/>
            <a:ext cx="11122025" cy="2018668"/>
          </a:xfrm>
        </p:spPr>
        <p:txBody>
          <a:bodyPr vert="horz" lIns="91440" tIns="45720" rIns="91440" bIns="45720" rtlCol="0" anchor="t">
            <a:normAutofit/>
          </a:bodyPr>
          <a:lstStyle/>
          <a:p>
            <a:endParaRPr lang="en-US" dirty="0">
              <a:ea typeface="Calibri Light"/>
              <a:cs typeface="Calibri Light"/>
            </a:endParaRPr>
          </a:p>
          <a:p>
            <a:endParaRPr lang="en-US">
              <a:ea typeface="Calibri Light"/>
              <a:cs typeface="Calibri Light"/>
            </a:endParaRPr>
          </a:p>
        </p:txBody>
      </p:sp>
      <p:sp>
        <p:nvSpPr>
          <p:cNvPr id="3" name="Title 2">
            <a:extLst>
              <a:ext uri="{FF2B5EF4-FFF2-40B4-BE49-F238E27FC236}">
                <a16:creationId xmlns:a16="http://schemas.microsoft.com/office/drawing/2014/main" id="{8CBF5061-2D5A-1BF4-CEA3-FC482FF7EB94}"/>
              </a:ext>
            </a:extLst>
          </p:cNvPr>
          <p:cNvSpPr>
            <a:spLocks noGrp="1"/>
          </p:cNvSpPr>
          <p:nvPr>
            <p:ph type="title"/>
          </p:nvPr>
        </p:nvSpPr>
        <p:spPr/>
        <p:txBody>
          <a:bodyPr>
            <a:normAutofit fontScale="90000"/>
          </a:bodyPr>
          <a:lstStyle/>
          <a:p>
            <a:r>
              <a:rPr lang="en-US" dirty="0">
                <a:ea typeface="+mn-lt"/>
                <a:cs typeface="+mn-lt"/>
              </a:rPr>
              <a:t>More on </a:t>
            </a:r>
            <a:r>
              <a:rPr lang="en-US" i="1" dirty="0">
                <a:ea typeface="+mn-lt"/>
                <a:cs typeface="+mn-lt"/>
              </a:rPr>
              <a:t>de minimis</a:t>
            </a:r>
            <a:r>
              <a:rPr lang="en-US" dirty="0">
                <a:ea typeface="+mn-lt"/>
                <a:cs typeface="+mn-lt"/>
              </a:rPr>
              <a:t> harm</a:t>
            </a:r>
          </a:p>
        </p:txBody>
      </p:sp>
      <p:sp>
        <p:nvSpPr>
          <p:cNvPr id="5" name="TextBox 4">
            <a:extLst>
              <a:ext uri="{FF2B5EF4-FFF2-40B4-BE49-F238E27FC236}">
                <a16:creationId xmlns:a16="http://schemas.microsoft.com/office/drawing/2014/main" id="{48666300-F0ED-9C83-8883-1BB6BF2A411F}"/>
              </a:ext>
            </a:extLst>
          </p:cNvPr>
          <p:cNvSpPr txBox="1"/>
          <p:nvPr/>
        </p:nvSpPr>
        <p:spPr>
          <a:xfrm>
            <a:off x="561474" y="1684422"/>
            <a:ext cx="11259550"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dirty="0"/>
              <a:t>"</a:t>
            </a:r>
            <a:r>
              <a:rPr lang="en-US" i="1" dirty="0"/>
              <a:t>De minimis</a:t>
            </a:r>
            <a:r>
              <a:rPr lang="en-US" dirty="0"/>
              <a:t>" is a legal standard that Courts use to evaluate harm in the Title VII context, but it is new to Title IX here </a:t>
            </a:r>
          </a:p>
          <a:p>
            <a:pPr marL="285750" indent="-285750">
              <a:buFont typeface="Arial"/>
              <a:buChar char="•"/>
            </a:pPr>
            <a:r>
              <a:rPr lang="en-US" dirty="0"/>
              <a:t>What "</a:t>
            </a:r>
            <a:r>
              <a:rPr lang="en-US" i="1" dirty="0"/>
              <a:t>de minimis</a:t>
            </a:r>
            <a:r>
              <a:rPr lang="en-US" dirty="0"/>
              <a:t>" means in Title VII is more than minimal - but this has evolved recently</a:t>
            </a:r>
          </a:p>
          <a:p>
            <a:pPr marL="285750" indent="-285750">
              <a:buFont typeface="Arial"/>
              <a:buChar char="•"/>
            </a:pPr>
            <a:r>
              <a:rPr lang="en-US" dirty="0"/>
              <a:t>In June 2023, the United States Supreme Court issued a decision in </a:t>
            </a:r>
            <a:r>
              <a:rPr lang="en-US" i="1" dirty="0"/>
              <a:t>Groff v. </a:t>
            </a:r>
            <a:r>
              <a:rPr lang="en-US" i="1" dirty="0" err="1"/>
              <a:t>DeJoy</a:t>
            </a:r>
            <a:r>
              <a:rPr lang="en-US" dirty="0"/>
              <a:t>, 600 U.S. 447, in the context of Title VII religious accommodations.  In construing </a:t>
            </a:r>
            <a:r>
              <a:rPr lang="en-US" i="1" dirty="0"/>
              <a:t>de minimis </a:t>
            </a:r>
            <a:r>
              <a:rPr lang="en-US" dirty="0"/>
              <a:t>cost to an employer to provide an accommodation, the Court determined that an employer who denies a religious accommodation has the burden of showing that the granting of an accommodation would result in substantial increased costs in relation to the conduct of its particular business (had been a </a:t>
            </a:r>
            <a:r>
              <a:rPr lang="en-US" i="1" dirty="0"/>
              <a:t>de minimis</a:t>
            </a:r>
            <a:r>
              <a:rPr lang="en-US" dirty="0"/>
              <a:t> standards cost test).  Imagine this in the context of differences in facilities or accommodation of a facility.</a:t>
            </a:r>
          </a:p>
          <a:p>
            <a:pPr marL="285750" indent="-285750">
              <a:buFont typeface="Arial"/>
              <a:buChar char="•"/>
            </a:pPr>
            <a:r>
              <a:rPr lang="en-US" dirty="0"/>
              <a:t>In April 2024, the United States Supreme Court issued a decision in </a:t>
            </a:r>
            <a:r>
              <a:rPr lang="en-US" i="1" dirty="0"/>
              <a:t>Muldrow v. City of St. Louis</a:t>
            </a:r>
            <a:r>
              <a:rPr lang="en-US" dirty="0"/>
              <a:t>, 144 </a:t>
            </a:r>
            <a:r>
              <a:rPr lang="en-US" err="1"/>
              <a:t>S.Ct</a:t>
            </a:r>
            <a:r>
              <a:rPr lang="en-US" dirty="0"/>
              <a:t>. 967, in the context of Title VII discrimination in change of job duties.  In construing what had been a </a:t>
            </a:r>
            <a:r>
              <a:rPr lang="en-US" i="1" dirty="0"/>
              <a:t>de minimis</a:t>
            </a:r>
            <a:r>
              <a:rPr lang="en-US" dirty="0"/>
              <a:t> changes test, the Court determined that an employee challenging a job transfer must show that the transfer brought about some harm with respect to an identifiable term or condition of employment, but that the harm need not be significant.  Imagine this in the impact on access to an educational program or activity.</a:t>
            </a:r>
          </a:p>
        </p:txBody>
      </p:sp>
    </p:spTree>
    <p:extLst>
      <p:ext uri="{BB962C8B-B14F-4D97-AF65-F5344CB8AC3E}">
        <p14:creationId xmlns:p14="http://schemas.microsoft.com/office/powerpoint/2010/main" val="3416109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E25F95-6D1F-BCD5-E3F4-F47E7A4026C0}"/>
              </a:ext>
            </a:extLst>
          </p:cNvPr>
          <p:cNvSpPr>
            <a:spLocks noGrp="1"/>
          </p:cNvSpPr>
          <p:nvPr>
            <p:ph type="body" sz="quarter" idx="19"/>
          </p:nvPr>
        </p:nvSpPr>
        <p:spPr/>
        <p:txBody>
          <a:bodyPr vert="horz" lIns="91440" tIns="45720" rIns="91440" bIns="45720" rtlCol="0" anchor="t">
            <a:normAutofit lnSpcReduction="10000"/>
          </a:bodyPr>
          <a:lstStyle/>
          <a:p>
            <a:r>
              <a:rPr lang="en-US" dirty="0"/>
              <a:t>Ohio HB 68 </a:t>
            </a:r>
            <a:r>
              <a:rPr lang="en-US" dirty="0">
                <a:ea typeface="+mj-lt"/>
                <a:cs typeface="+mj-lt"/>
              </a:rPr>
              <a:t>"Ohio Saving Adolescents from Experimentation (SAFE) Act</a:t>
            </a:r>
            <a:r>
              <a:rPr lang="en-US" sz="1100" dirty="0">
                <a:solidFill>
                  <a:srgbClr val="4D5156"/>
                </a:solidFill>
                <a:ea typeface="+mj-lt"/>
                <a:cs typeface="+mj-lt"/>
              </a:rPr>
              <a:t> </a:t>
            </a:r>
            <a:r>
              <a:rPr lang="en-US" dirty="0"/>
              <a:t>," currently stayed until July 15, 2024 by a county court, would contradict 2024 Title IX Regulations on access to facilities and sports and ban transgender girls and women from participating on girls' and women's teams under the "Save Womens' Sports Act" – Ohio joined a filing in the 4th Circuit to enjoin the Title IX Regulations.</a:t>
            </a:r>
          </a:p>
          <a:p>
            <a:r>
              <a:rPr lang="en-US" dirty="0"/>
              <a:t>Michigan HB 4546 (which has not moved forward since its introduction) would allow transgender girls and women to play girls' and women's sports, but not win</a:t>
            </a:r>
          </a:p>
          <a:p>
            <a:r>
              <a:rPr lang="en-US" dirty="0"/>
              <a:t>PA "</a:t>
            </a:r>
            <a:r>
              <a:rPr lang="en-US" dirty="0">
                <a:ea typeface="+mj-lt"/>
                <a:cs typeface="+mj-lt"/>
              </a:rPr>
              <a:t>Protection of Women and Girls in Sports Act" would also ban transgender girls and women from participating on girls' and women's teams</a:t>
            </a:r>
            <a:endParaRPr lang="en-US" dirty="0"/>
          </a:p>
        </p:txBody>
      </p:sp>
      <p:sp>
        <p:nvSpPr>
          <p:cNvPr id="3" name="Title 2">
            <a:extLst>
              <a:ext uri="{FF2B5EF4-FFF2-40B4-BE49-F238E27FC236}">
                <a16:creationId xmlns:a16="http://schemas.microsoft.com/office/drawing/2014/main" id="{4BB8749E-074A-F1A6-95F6-72143C17D171}"/>
              </a:ext>
            </a:extLst>
          </p:cNvPr>
          <p:cNvSpPr>
            <a:spLocks noGrp="1"/>
          </p:cNvSpPr>
          <p:nvPr>
            <p:ph type="title"/>
          </p:nvPr>
        </p:nvSpPr>
        <p:spPr/>
        <p:txBody>
          <a:bodyPr>
            <a:normAutofit fontScale="90000"/>
          </a:bodyPr>
          <a:lstStyle/>
          <a:p>
            <a:r>
              <a:rPr lang="en-US" dirty="0"/>
              <a:t>Overlay of State Law</a:t>
            </a:r>
          </a:p>
        </p:txBody>
      </p:sp>
    </p:spTree>
    <p:extLst>
      <p:ext uri="{BB962C8B-B14F-4D97-AF65-F5344CB8AC3E}">
        <p14:creationId xmlns:p14="http://schemas.microsoft.com/office/powerpoint/2010/main" val="2157354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E25F95-6D1F-BCD5-E3F4-F47E7A4026C0}"/>
              </a:ext>
            </a:extLst>
          </p:cNvPr>
          <p:cNvSpPr>
            <a:spLocks noGrp="1"/>
          </p:cNvSpPr>
          <p:nvPr>
            <p:ph type="body" sz="quarter" idx="19"/>
          </p:nvPr>
        </p:nvSpPr>
        <p:spPr/>
        <p:txBody>
          <a:bodyPr vert="horz" lIns="91440" tIns="45720" rIns="91440" bIns="45720" rtlCol="0" anchor="t">
            <a:normAutofit/>
          </a:bodyPr>
          <a:lstStyle/>
          <a:p>
            <a:r>
              <a:rPr lang="en-US" dirty="0"/>
              <a:t>Injunctions will come.  Pay attention to what is going on in your state and the position of your state's Attorney General and enforcement agencies </a:t>
            </a:r>
            <a:r>
              <a:rPr lang="en-US"/>
              <a:t>(state boards of education).</a:t>
            </a:r>
            <a:endParaRPr lang="en-US" dirty="0"/>
          </a:p>
          <a:p>
            <a:r>
              <a:rPr lang="en-US" dirty="0"/>
              <a:t>Communicate with your legal counsel.</a:t>
            </a:r>
          </a:p>
          <a:p>
            <a:r>
              <a:rPr lang="en-US" dirty="0"/>
              <a:t>Be nimble and able to pivot.</a:t>
            </a:r>
          </a:p>
        </p:txBody>
      </p:sp>
      <p:sp>
        <p:nvSpPr>
          <p:cNvPr id="3" name="Title 2">
            <a:extLst>
              <a:ext uri="{FF2B5EF4-FFF2-40B4-BE49-F238E27FC236}">
                <a16:creationId xmlns:a16="http://schemas.microsoft.com/office/drawing/2014/main" id="{4BB8749E-074A-F1A6-95F6-72143C17D171}"/>
              </a:ext>
            </a:extLst>
          </p:cNvPr>
          <p:cNvSpPr>
            <a:spLocks noGrp="1"/>
          </p:cNvSpPr>
          <p:nvPr>
            <p:ph type="title"/>
          </p:nvPr>
        </p:nvSpPr>
        <p:spPr/>
        <p:txBody>
          <a:bodyPr>
            <a:normAutofit fontScale="90000"/>
          </a:bodyPr>
          <a:lstStyle/>
          <a:p>
            <a:r>
              <a:rPr lang="en-US" dirty="0"/>
              <a:t>What's Next - Expect Injunctions</a:t>
            </a:r>
          </a:p>
        </p:txBody>
      </p:sp>
    </p:spTree>
    <p:extLst>
      <p:ext uri="{BB962C8B-B14F-4D97-AF65-F5344CB8AC3E}">
        <p14:creationId xmlns:p14="http://schemas.microsoft.com/office/powerpoint/2010/main" val="1929026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BE25F95-6D1F-BCD5-E3F4-F47E7A4026C0}"/>
              </a:ext>
            </a:extLst>
          </p:cNvPr>
          <p:cNvSpPr>
            <a:spLocks noGrp="1"/>
          </p:cNvSpPr>
          <p:nvPr>
            <p:ph type="body" sz="quarter" idx="19"/>
          </p:nvPr>
        </p:nvSpPr>
        <p:spPr/>
        <p:txBody>
          <a:bodyPr vert="horz" lIns="91440" tIns="45720" rIns="91440" bIns="45720" rtlCol="0" anchor="t">
            <a:normAutofit/>
          </a:bodyPr>
          <a:lstStyle/>
          <a:p>
            <a:r>
              <a:rPr lang="en-US" dirty="0"/>
              <a:t>How is your institution approaching these competing directives?</a:t>
            </a:r>
          </a:p>
          <a:p>
            <a:r>
              <a:rPr lang="en-US"/>
              <a:t>Thoughts?</a:t>
            </a:r>
          </a:p>
          <a:p>
            <a:r>
              <a:rPr lang="en-US" dirty="0"/>
              <a:t>Questions?</a:t>
            </a:r>
          </a:p>
        </p:txBody>
      </p:sp>
      <p:sp>
        <p:nvSpPr>
          <p:cNvPr id="3" name="Title 2">
            <a:extLst>
              <a:ext uri="{FF2B5EF4-FFF2-40B4-BE49-F238E27FC236}">
                <a16:creationId xmlns:a16="http://schemas.microsoft.com/office/drawing/2014/main" id="{4BB8749E-074A-F1A6-95F6-72143C17D171}"/>
              </a:ext>
            </a:extLst>
          </p:cNvPr>
          <p:cNvSpPr>
            <a:spLocks noGrp="1"/>
          </p:cNvSpPr>
          <p:nvPr>
            <p:ph type="title"/>
          </p:nvPr>
        </p:nvSpPr>
        <p:spPr/>
        <p:txBody>
          <a:bodyPr>
            <a:normAutofit fontScale="90000"/>
          </a:bodyPr>
          <a:lstStyle/>
          <a:p>
            <a:r>
              <a:rPr lang="en-US" dirty="0"/>
              <a:t>Discussion</a:t>
            </a:r>
          </a:p>
        </p:txBody>
      </p:sp>
    </p:spTree>
    <p:extLst>
      <p:ext uri="{BB962C8B-B14F-4D97-AF65-F5344CB8AC3E}">
        <p14:creationId xmlns:p14="http://schemas.microsoft.com/office/powerpoint/2010/main" val="3435426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The 2024 Title IX Regulations, State Law, and Athletics</vt:lpstr>
      <vt:lpstr>Agenda </vt:lpstr>
      <vt:lpstr>2020 Title IX Regulations</vt:lpstr>
      <vt:lpstr>2021 Executive Orders and Proposed Regulations</vt:lpstr>
      <vt:lpstr>2024 Title IX Regulations (effective Aug.1, 2024)</vt:lpstr>
      <vt:lpstr>More on de minimis harm</vt:lpstr>
      <vt:lpstr>Overlay of State Law</vt:lpstr>
      <vt:lpstr>What's Next - Expect Injunctions</vt:lpstr>
      <vt:lpstr>Discussion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453</cp:revision>
  <dcterms:created xsi:type="dcterms:W3CDTF">2024-05-16T12:43:14Z</dcterms:created>
  <dcterms:modified xsi:type="dcterms:W3CDTF">2024-05-16T23:01:09Z</dcterms:modified>
</cp:coreProperties>
</file>