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4"/>
  </p:normalViewPr>
  <p:slideViewPr>
    <p:cSldViewPr snapToGrid="0">
      <p:cViewPr varScale="1">
        <p:scale>
          <a:sx n="104" d="100"/>
          <a:sy n="104" d="100"/>
        </p:scale>
        <p:origin x="8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F902D-AC1B-B22E-041D-8D5EE4E89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55BC8A-7367-19E9-1F43-87F363143C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590EF3-1FE9-74FD-ABC1-F64E0B2CE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B41F-9D05-784A-8DBD-13C9E33492E1}" type="datetimeFigureOut">
              <a:rPr lang="en-US" smtClean="0"/>
              <a:t>1/4/24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38304-4188-5893-ECCF-C04D3AAEB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26B07-21E1-43CA-FFAD-3AF6CC5A6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DA429-C537-B14B-84BB-88038E641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225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04A74-F199-E171-6E0B-894CF26BC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F05597-A1B7-F892-5B98-642957D8B2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9BB824-65BC-A009-319F-7430A51BD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B41F-9D05-784A-8DBD-13C9E33492E1}" type="datetimeFigureOut">
              <a:rPr lang="en-US" smtClean="0"/>
              <a:t>1/4/24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4B1598-0C17-191C-168E-F97EC4646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47DC3-1C99-092E-419E-D5794439C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DA429-C537-B14B-84BB-88038E641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31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A13C8A-791B-8207-1179-EEC235820C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377210-4F89-244C-FB36-0BDAF9970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B118E-82BD-A43F-8171-2C84A58AB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B41F-9D05-784A-8DBD-13C9E33492E1}" type="datetimeFigureOut">
              <a:rPr lang="en-US" smtClean="0"/>
              <a:t>1/4/24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CC31A-CDC4-47A7-6232-EF78E306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50C20-017B-2878-F15C-E614D3BA6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DA429-C537-B14B-84BB-88038E641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808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87F57-BAEF-0A4B-9D36-F9B921A72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9188F-2909-AD7C-A808-AC2216B95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9B71A-475F-1D12-99CB-BEBEB6C33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B41F-9D05-784A-8DBD-13C9E33492E1}" type="datetimeFigureOut">
              <a:rPr lang="en-US" smtClean="0"/>
              <a:t>1/4/24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F2425-97B5-4E72-703E-8B2229502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7D91E-23DF-30E3-1364-ED97D12F3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DA429-C537-B14B-84BB-88038E641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00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36300-5039-D09F-922B-29E521AE4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A1A51E-8D3B-1069-93DD-CFAFDC9664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85BC2-758D-2F29-FAB9-DDFE77724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B41F-9D05-784A-8DBD-13C9E33492E1}" type="datetimeFigureOut">
              <a:rPr lang="en-US" smtClean="0"/>
              <a:t>1/4/24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E29AA-378A-FF87-9CA3-55299CCA1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67DAD2-22A7-8682-F5B1-0D1BCDCEA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DA429-C537-B14B-84BB-88038E641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336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8EC55-9BD2-0D9C-6EA7-81D2200D6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4CBA4-8DE0-364E-1979-21530C9941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1F1DB-C007-0BE4-9609-DC5C5AFDE2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E16251-9813-2D98-0EC3-BDDF2B40F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B41F-9D05-784A-8DBD-13C9E33492E1}" type="datetimeFigureOut">
              <a:rPr lang="en-US" smtClean="0"/>
              <a:t>1/4/24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B594F9-AEDE-D9CB-0B67-02D807EB6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4F026E-4858-81F5-B0F3-6D1CDB752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DA429-C537-B14B-84BB-88038E641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700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D6E2E-D582-CBC9-21BD-12E05BF5D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A7BA3D-B027-5F8C-2BEF-4935611520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8BD38A-E44B-B90A-D3B5-5F4B5BC61E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9C94CE-5879-1852-45A4-F280F620D6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8C37A8-AC08-6C63-9F0B-A66ABB7034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13BF3D-F0AB-0BEF-A8AA-CEEE94EE4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B41F-9D05-784A-8DBD-13C9E33492E1}" type="datetimeFigureOut">
              <a:rPr lang="en-US" smtClean="0"/>
              <a:t>1/4/24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D026AF-2D71-E417-678D-88F6A474C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522C73-9127-FF9D-EFCF-22468B95C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DA429-C537-B14B-84BB-88038E641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27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98781-8540-28EA-EF17-4CF530134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01961A-6F46-E96D-E286-7F15FDC0F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B41F-9D05-784A-8DBD-13C9E33492E1}" type="datetimeFigureOut">
              <a:rPr lang="en-US" smtClean="0"/>
              <a:t>1/4/24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79F7D1-BE8C-9C87-5E6B-8C8BA424D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6DB118-C426-E9F3-42E5-0827E84E2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DA429-C537-B14B-84BB-88038E641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13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1F7187-87C9-732E-E36B-29C4173F8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B41F-9D05-784A-8DBD-13C9E33492E1}" type="datetimeFigureOut">
              <a:rPr lang="en-US" smtClean="0"/>
              <a:t>1/4/24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0C9BFE-5FC9-B5D2-B7E8-22545010D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B66E3A-FBF1-BE63-36BB-44FF2B180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DA429-C537-B14B-84BB-88038E641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978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AC26A-00AF-BEDE-2583-993D0AC98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64B93-AFFE-7255-49D9-9F6F5BA44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5049D3-D474-6929-2B75-983807B79A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AFF535-B289-820C-CF85-2E672D256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B41F-9D05-784A-8DBD-13C9E33492E1}" type="datetimeFigureOut">
              <a:rPr lang="en-US" smtClean="0"/>
              <a:t>1/4/24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CACA1-ECA2-630F-3ED3-D7F61FFD6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7A68D7-D620-CAFD-31B2-457CDE2B2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DA429-C537-B14B-84BB-88038E641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762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89093-0C7A-868A-9F13-86E571B35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D86EA2-E10D-6A00-7310-A9794F5240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1A4CB9-6A30-67B4-6D54-05A5B7378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2C8700-1DDD-3F90-DB0F-437CEE656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B41F-9D05-784A-8DBD-13C9E33492E1}" type="datetimeFigureOut">
              <a:rPr lang="en-US" smtClean="0"/>
              <a:t>1/4/24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E499BC-2EF5-57BD-E4B1-B60BC16FD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6421C3-3EC8-795C-13EE-971FAD30A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DA429-C537-B14B-84BB-88038E641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04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D90213-98BC-FF64-7E68-244D781E7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B488D5-37AE-981A-5A7A-4ACCA16D2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E9F3F5-D44E-F24A-24D8-21F3E65648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0B41F-9D05-784A-8DBD-13C9E33492E1}" type="datetimeFigureOut">
              <a:rPr lang="en-US" smtClean="0"/>
              <a:t>1/4/24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66664-8295-139A-9E35-7BF32A8B3B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D3674-FD7E-11FE-74F3-ADFAC231D3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DA429-C537-B14B-84BB-88038E641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43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table with a black text&#10;&#10;Description automatically generated with medium confidence">
            <a:extLst>
              <a:ext uri="{FF2B5EF4-FFF2-40B4-BE49-F238E27FC236}">
                <a16:creationId xmlns:a16="http://schemas.microsoft.com/office/drawing/2014/main" id="{5E5DB5F7-3C74-39A0-C3D7-5F2565854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93" y="195438"/>
            <a:ext cx="11851007" cy="646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922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D3CD9F-46BA-5479-798F-1F9B16E05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3" y="262653"/>
            <a:ext cx="11329987" cy="634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721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a computer keyboard and a computer&#10;&#10;Description automatically generated">
            <a:extLst>
              <a:ext uri="{FF2B5EF4-FFF2-40B4-BE49-F238E27FC236}">
                <a16:creationId xmlns:a16="http://schemas.microsoft.com/office/drawing/2014/main" id="{7723AC28-B30E-BE17-5F81-F219D03D4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8" y="247239"/>
            <a:ext cx="11287124" cy="636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128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website&#10;&#10;Description automatically generated">
            <a:extLst>
              <a:ext uri="{FF2B5EF4-FFF2-40B4-BE49-F238E27FC236}">
                <a16:creationId xmlns:a16="http://schemas.microsoft.com/office/drawing/2014/main" id="{D553866F-3CF7-937F-5628-88A984299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90" y="154781"/>
            <a:ext cx="11732620" cy="654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656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1D5B0034-C250-C702-C345-49026E8F4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098" y="356393"/>
            <a:ext cx="11385804" cy="614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864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Title IX</dc:creator>
  <cp:lastModifiedBy>Title IX</cp:lastModifiedBy>
  <cp:revision>1</cp:revision>
  <dcterms:created xsi:type="dcterms:W3CDTF">2024-01-04T18:26:07Z</dcterms:created>
  <dcterms:modified xsi:type="dcterms:W3CDTF">2024-01-04T18:32:26Z</dcterms:modified>
</cp:coreProperties>
</file>