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8" d="100"/>
          <a:sy n="128" d="100"/>
        </p:scale>
        <p:origin x="4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1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4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8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6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2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5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4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47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68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6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94F7F-25B2-A94D-9789-5D759217E293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67DEE-B0BA-B74A-9124-A0C412167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5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0163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Caleb Williams</dc:creator>
  <cp:lastModifiedBy>Caleb Williams</cp:lastModifiedBy>
  <cp:revision>1</cp:revision>
  <dcterms:created xsi:type="dcterms:W3CDTF">2023-12-06T23:01:38Z</dcterms:created>
  <dcterms:modified xsi:type="dcterms:W3CDTF">2023-12-06T23:02:13Z</dcterms:modified>
</cp:coreProperties>
</file>